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diagrams/layout7.xml" ContentType="application/vnd.openxmlformats-officedocument.drawingml.diagram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ppt/diagrams/quickStyle6.xml" ContentType="application/vnd.openxmlformats-officedocument.drawingml.diagramStyle+xml"/>
  <Override PartName="/ppt/diagrams/quickStyle7.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7" r:id="rId4"/>
    <p:sldId id="288" r:id="rId5"/>
    <p:sldId id="260" r:id="rId6"/>
    <p:sldId id="261" r:id="rId7"/>
    <p:sldId id="286"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9" r:id="rId30"/>
    <p:sldId id="28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29" autoAdjust="0"/>
    <p:restoredTop sz="94660"/>
  </p:normalViewPr>
  <p:slideViewPr>
    <p:cSldViewPr>
      <p:cViewPr varScale="1">
        <p:scale>
          <a:sx n="62" d="100"/>
          <a:sy n="62" d="100"/>
        </p:scale>
        <p:origin x="-102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B9396C-94B6-4D09-BB9D-677B996F2001}"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zh-CN" altLang="en-US"/>
        </a:p>
      </dgm:t>
    </dgm:pt>
    <dgm:pt modelId="{102B4A19-9301-4B7B-B3FA-FDED40F71E09}">
      <dgm:prSet phldrT="[文本]"/>
      <dgm:spPr/>
      <dgm:t>
        <a:bodyPr/>
        <a:lstStyle/>
        <a:p>
          <a:r>
            <a:rPr lang="en-US" b="1" dirty="0" smtClean="0">
              <a:solidFill>
                <a:srgbClr val="FF0000"/>
              </a:solidFill>
            </a:rPr>
            <a:t>Background</a:t>
          </a:r>
          <a:endParaRPr lang="zh-CN" altLang="en-US" dirty="0">
            <a:solidFill>
              <a:srgbClr val="FF0000"/>
            </a:solidFill>
          </a:endParaRPr>
        </a:p>
      </dgm:t>
    </dgm:pt>
    <dgm:pt modelId="{795EED67-39BB-46F4-A2CA-C33EB62865A5}" type="parTrans" cxnId="{5BC35D60-B3FA-4075-AE2B-AFC755A7E2AB}">
      <dgm:prSet/>
      <dgm:spPr/>
      <dgm:t>
        <a:bodyPr/>
        <a:lstStyle/>
        <a:p>
          <a:endParaRPr lang="zh-CN" altLang="en-US"/>
        </a:p>
      </dgm:t>
    </dgm:pt>
    <dgm:pt modelId="{D940A80B-8891-46ED-B5E5-4810CBFB0AC3}" type="sibTrans" cxnId="{5BC35D60-B3FA-4075-AE2B-AFC755A7E2AB}">
      <dgm:prSet/>
      <dgm:spPr/>
      <dgm:t>
        <a:bodyPr/>
        <a:lstStyle/>
        <a:p>
          <a:endParaRPr lang="zh-CN" altLang="en-US"/>
        </a:p>
      </dgm:t>
    </dgm:pt>
    <dgm:pt modelId="{2E24D73A-49EC-4DC2-BE8C-A316B4124823}">
      <dgm:prSet phldrT="[文本]"/>
      <dgm:spPr/>
      <dgm:t>
        <a:bodyPr/>
        <a:lstStyle/>
        <a:p>
          <a:r>
            <a:rPr lang="en-US" b="1" dirty="0" smtClean="0">
              <a:solidFill>
                <a:srgbClr val="FFC000"/>
              </a:solidFill>
            </a:rPr>
            <a:t>Methods</a:t>
          </a:r>
          <a:endParaRPr lang="zh-CN" altLang="en-US" dirty="0">
            <a:solidFill>
              <a:srgbClr val="FFC000"/>
            </a:solidFill>
          </a:endParaRPr>
        </a:p>
      </dgm:t>
    </dgm:pt>
    <dgm:pt modelId="{83989FF9-9878-49DB-B58B-F6B6D982951E}" type="parTrans" cxnId="{0944BB0F-BEC8-4FFD-AEF3-BCD68AB318ED}">
      <dgm:prSet/>
      <dgm:spPr/>
      <dgm:t>
        <a:bodyPr/>
        <a:lstStyle/>
        <a:p>
          <a:endParaRPr lang="zh-CN" altLang="en-US"/>
        </a:p>
      </dgm:t>
    </dgm:pt>
    <dgm:pt modelId="{05B56FC5-D071-4DC2-9A3E-8219B96E2CBC}" type="sibTrans" cxnId="{0944BB0F-BEC8-4FFD-AEF3-BCD68AB318ED}">
      <dgm:prSet/>
      <dgm:spPr/>
      <dgm:t>
        <a:bodyPr/>
        <a:lstStyle/>
        <a:p>
          <a:endParaRPr lang="zh-CN" altLang="en-US"/>
        </a:p>
      </dgm:t>
    </dgm:pt>
    <dgm:pt modelId="{9063033F-4337-4930-9492-0404A46D07DE}">
      <dgm:prSet phldrT="[文本]"/>
      <dgm:spPr/>
      <dgm:t>
        <a:bodyPr/>
        <a:lstStyle/>
        <a:p>
          <a:r>
            <a:rPr lang="en-US" b="1" dirty="0" smtClean="0">
              <a:solidFill>
                <a:srgbClr val="92D050"/>
              </a:solidFill>
            </a:rPr>
            <a:t>Results</a:t>
          </a:r>
          <a:endParaRPr lang="zh-CN" altLang="en-US" dirty="0"/>
        </a:p>
      </dgm:t>
    </dgm:pt>
    <dgm:pt modelId="{109B7844-2508-48D3-ACE9-DF4EC8F1757C}" type="parTrans" cxnId="{7F8679A7-57D0-4511-A48D-9313B914040B}">
      <dgm:prSet/>
      <dgm:spPr/>
      <dgm:t>
        <a:bodyPr/>
        <a:lstStyle/>
        <a:p>
          <a:endParaRPr lang="zh-CN" altLang="en-US"/>
        </a:p>
      </dgm:t>
    </dgm:pt>
    <dgm:pt modelId="{33460F81-6C84-4BFF-AAFE-102F535D5BA1}" type="sibTrans" cxnId="{7F8679A7-57D0-4511-A48D-9313B914040B}">
      <dgm:prSet/>
      <dgm:spPr/>
      <dgm:t>
        <a:bodyPr/>
        <a:lstStyle/>
        <a:p>
          <a:endParaRPr lang="zh-CN" altLang="en-US"/>
        </a:p>
      </dgm:t>
    </dgm:pt>
    <dgm:pt modelId="{F67369B1-9178-4E9D-B593-7C487366B494}">
      <dgm:prSet phldrT="[文本]"/>
      <dgm:spPr/>
      <dgm:t>
        <a:bodyPr/>
        <a:lstStyle/>
        <a:p>
          <a:r>
            <a:rPr lang="en-US" altLang="zh-CN" b="1" dirty="0" smtClean="0">
              <a:solidFill>
                <a:srgbClr val="00B0F0"/>
              </a:solidFill>
            </a:rPr>
            <a:t>DISCUSSION</a:t>
          </a:r>
          <a:endParaRPr lang="zh-CN" altLang="en-US" dirty="0">
            <a:solidFill>
              <a:srgbClr val="00B0F0"/>
            </a:solidFill>
          </a:endParaRPr>
        </a:p>
      </dgm:t>
    </dgm:pt>
    <dgm:pt modelId="{9D90AC78-DCAC-4B4A-B801-8997FD1162AE}" type="parTrans" cxnId="{C50A8689-F520-434A-917B-39669D342696}">
      <dgm:prSet/>
      <dgm:spPr/>
      <dgm:t>
        <a:bodyPr/>
        <a:lstStyle/>
        <a:p>
          <a:endParaRPr lang="zh-CN" altLang="en-US"/>
        </a:p>
      </dgm:t>
    </dgm:pt>
    <dgm:pt modelId="{3F560226-E8D2-4BCB-B918-84D768D2D3CA}" type="sibTrans" cxnId="{C50A8689-F520-434A-917B-39669D342696}">
      <dgm:prSet/>
      <dgm:spPr/>
      <dgm:t>
        <a:bodyPr/>
        <a:lstStyle/>
        <a:p>
          <a:endParaRPr lang="zh-CN" altLang="en-US"/>
        </a:p>
      </dgm:t>
    </dgm:pt>
    <dgm:pt modelId="{9ABA2346-1D74-4669-85D3-F0B25BB80169}" type="pres">
      <dgm:prSet presAssocID="{A1B9396C-94B6-4D09-BB9D-677B996F2001}" presName="matrix" presStyleCnt="0">
        <dgm:presLayoutVars>
          <dgm:chMax val="1"/>
          <dgm:dir/>
          <dgm:resizeHandles val="exact"/>
        </dgm:presLayoutVars>
      </dgm:prSet>
      <dgm:spPr/>
      <dgm:t>
        <a:bodyPr/>
        <a:lstStyle/>
        <a:p>
          <a:endParaRPr lang="zh-CN" altLang="en-US"/>
        </a:p>
      </dgm:t>
    </dgm:pt>
    <dgm:pt modelId="{FBE9CC45-9538-4DF9-9AAF-FD234297B98C}" type="pres">
      <dgm:prSet presAssocID="{A1B9396C-94B6-4D09-BB9D-677B996F2001}" presName="axisShape" presStyleLbl="bgShp" presStyleIdx="0" presStyleCnt="1"/>
      <dgm:spPr/>
    </dgm:pt>
    <dgm:pt modelId="{6B9D7CA9-1C85-440F-AF02-9FADE607CBD7}" type="pres">
      <dgm:prSet presAssocID="{A1B9396C-94B6-4D09-BB9D-677B996F2001}" presName="rect1" presStyleLbl="node1" presStyleIdx="0" presStyleCnt="4">
        <dgm:presLayoutVars>
          <dgm:chMax val="0"/>
          <dgm:chPref val="0"/>
          <dgm:bulletEnabled val="1"/>
        </dgm:presLayoutVars>
      </dgm:prSet>
      <dgm:spPr/>
      <dgm:t>
        <a:bodyPr/>
        <a:lstStyle/>
        <a:p>
          <a:endParaRPr lang="zh-CN" altLang="en-US"/>
        </a:p>
      </dgm:t>
    </dgm:pt>
    <dgm:pt modelId="{D36D39FC-6D5A-4C7A-BC6D-490BA0FE018C}" type="pres">
      <dgm:prSet presAssocID="{A1B9396C-94B6-4D09-BB9D-677B996F2001}" presName="rect2" presStyleLbl="node1" presStyleIdx="1" presStyleCnt="4">
        <dgm:presLayoutVars>
          <dgm:chMax val="0"/>
          <dgm:chPref val="0"/>
          <dgm:bulletEnabled val="1"/>
        </dgm:presLayoutVars>
      </dgm:prSet>
      <dgm:spPr/>
      <dgm:t>
        <a:bodyPr/>
        <a:lstStyle/>
        <a:p>
          <a:endParaRPr lang="zh-CN" altLang="en-US"/>
        </a:p>
      </dgm:t>
    </dgm:pt>
    <dgm:pt modelId="{DB54737A-D770-4EBF-985F-CDD809979F4A}" type="pres">
      <dgm:prSet presAssocID="{A1B9396C-94B6-4D09-BB9D-677B996F2001}" presName="rect3" presStyleLbl="node1" presStyleIdx="2" presStyleCnt="4">
        <dgm:presLayoutVars>
          <dgm:chMax val="0"/>
          <dgm:chPref val="0"/>
          <dgm:bulletEnabled val="1"/>
        </dgm:presLayoutVars>
      </dgm:prSet>
      <dgm:spPr/>
      <dgm:t>
        <a:bodyPr/>
        <a:lstStyle/>
        <a:p>
          <a:endParaRPr lang="zh-CN" altLang="en-US"/>
        </a:p>
      </dgm:t>
    </dgm:pt>
    <dgm:pt modelId="{D92FCCC1-ADA2-493B-8B73-588C4042ACA1}" type="pres">
      <dgm:prSet presAssocID="{A1B9396C-94B6-4D09-BB9D-677B996F2001}" presName="rect4" presStyleLbl="node1" presStyleIdx="3" presStyleCnt="4">
        <dgm:presLayoutVars>
          <dgm:chMax val="0"/>
          <dgm:chPref val="0"/>
          <dgm:bulletEnabled val="1"/>
        </dgm:presLayoutVars>
      </dgm:prSet>
      <dgm:spPr/>
      <dgm:t>
        <a:bodyPr/>
        <a:lstStyle/>
        <a:p>
          <a:endParaRPr lang="zh-CN" altLang="en-US"/>
        </a:p>
      </dgm:t>
    </dgm:pt>
  </dgm:ptLst>
  <dgm:cxnLst>
    <dgm:cxn modelId="{3E15D225-BA6C-426B-B8F8-4F4A0FAE257E}" type="presOf" srcId="{2E24D73A-49EC-4DC2-BE8C-A316B4124823}" destId="{D36D39FC-6D5A-4C7A-BC6D-490BA0FE018C}" srcOrd="0" destOrd="0" presId="urn:microsoft.com/office/officeart/2005/8/layout/matrix2"/>
    <dgm:cxn modelId="{2B3EB7AC-CDF6-4B6F-8F69-CCB268E0F640}" type="presOf" srcId="{9063033F-4337-4930-9492-0404A46D07DE}" destId="{DB54737A-D770-4EBF-985F-CDD809979F4A}" srcOrd="0" destOrd="0" presId="urn:microsoft.com/office/officeart/2005/8/layout/matrix2"/>
    <dgm:cxn modelId="{0944BB0F-BEC8-4FFD-AEF3-BCD68AB318ED}" srcId="{A1B9396C-94B6-4D09-BB9D-677B996F2001}" destId="{2E24D73A-49EC-4DC2-BE8C-A316B4124823}" srcOrd="1" destOrd="0" parTransId="{83989FF9-9878-49DB-B58B-F6B6D982951E}" sibTransId="{05B56FC5-D071-4DC2-9A3E-8219B96E2CBC}"/>
    <dgm:cxn modelId="{5BC35D60-B3FA-4075-AE2B-AFC755A7E2AB}" srcId="{A1B9396C-94B6-4D09-BB9D-677B996F2001}" destId="{102B4A19-9301-4B7B-B3FA-FDED40F71E09}" srcOrd="0" destOrd="0" parTransId="{795EED67-39BB-46F4-A2CA-C33EB62865A5}" sibTransId="{D940A80B-8891-46ED-B5E5-4810CBFB0AC3}"/>
    <dgm:cxn modelId="{AD677BE7-233B-4482-8E83-9523F6314100}" type="presOf" srcId="{102B4A19-9301-4B7B-B3FA-FDED40F71E09}" destId="{6B9D7CA9-1C85-440F-AF02-9FADE607CBD7}" srcOrd="0" destOrd="0" presId="urn:microsoft.com/office/officeart/2005/8/layout/matrix2"/>
    <dgm:cxn modelId="{7F8679A7-57D0-4511-A48D-9313B914040B}" srcId="{A1B9396C-94B6-4D09-BB9D-677B996F2001}" destId="{9063033F-4337-4930-9492-0404A46D07DE}" srcOrd="2" destOrd="0" parTransId="{109B7844-2508-48D3-ACE9-DF4EC8F1757C}" sibTransId="{33460F81-6C84-4BFF-AAFE-102F535D5BA1}"/>
    <dgm:cxn modelId="{C50A8689-F520-434A-917B-39669D342696}" srcId="{A1B9396C-94B6-4D09-BB9D-677B996F2001}" destId="{F67369B1-9178-4E9D-B593-7C487366B494}" srcOrd="3" destOrd="0" parTransId="{9D90AC78-DCAC-4B4A-B801-8997FD1162AE}" sibTransId="{3F560226-E8D2-4BCB-B918-84D768D2D3CA}"/>
    <dgm:cxn modelId="{43110E99-71D2-4FC2-A9C9-02F99784086F}" type="presOf" srcId="{F67369B1-9178-4E9D-B593-7C487366B494}" destId="{D92FCCC1-ADA2-493B-8B73-588C4042ACA1}" srcOrd="0" destOrd="0" presId="urn:microsoft.com/office/officeart/2005/8/layout/matrix2"/>
    <dgm:cxn modelId="{D0291B76-1700-44C6-B37D-627F581D3E1B}" type="presOf" srcId="{A1B9396C-94B6-4D09-BB9D-677B996F2001}" destId="{9ABA2346-1D74-4669-85D3-F0B25BB80169}" srcOrd="0" destOrd="0" presId="urn:microsoft.com/office/officeart/2005/8/layout/matrix2"/>
    <dgm:cxn modelId="{6835AE09-66A3-4580-BA6D-5BF754CE60FA}" type="presParOf" srcId="{9ABA2346-1D74-4669-85D3-F0B25BB80169}" destId="{FBE9CC45-9538-4DF9-9AAF-FD234297B98C}" srcOrd="0" destOrd="0" presId="urn:microsoft.com/office/officeart/2005/8/layout/matrix2"/>
    <dgm:cxn modelId="{6CEA3EBB-8ABA-449D-BFDD-EC15E7688F18}" type="presParOf" srcId="{9ABA2346-1D74-4669-85D3-F0B25BB80169}" destId="{6B9D7CA9-1C85-440F-AF02-9FADE607CBD7}" srcOrd="1" destOrd="0" presId="urn:microsoft.com/office/officeart/2005/8/layout/matrix2"/>
    <dgm:cxn modelId="{805B2389-6623-4252-BBCF-00CB44062034}" type="presParOf" srcId="{9ABA2346-1D74-4669-85D3-F0B25BB80169}" destId="{D36D39FC-6D5A-4C7A-BC6D-490BA0FE018C}" srcOrd="2" destOrd="0" presId="urn:microsoft.com/office/officeart/2005/8/layout/matrix2"/>
    <dgm:cxn modelId="{C5064087-8BF5-4B9A-8FB7-D3C31A8D7AD7}" type="presParOf" srcId="{9ABA2346-1D74-4669-85D3-F0B25BB80169}" destId="{DB54737A-D770-4EBF-985F-CDD809979F4A}" srcOrd="3" destOrd="0" presId="urn:microsoft.com/office/officeart/2005/8/layout/matrix2"/>
    <dgm:cxn modelId="{AECCE3E5-695F-47DD-8C4E-DADE725FECF5}" type="presParOf" srcId="{9ABA2346-1D74-4669-85D3-F0B25BB80169}" destId="{D92FCCC1-ADA2-493B-8B73-588C4042ACA1}" srcOrd="4" destOrd="0" presId="urn:microsoft.com/office/officeart/2005/8/layout/matrix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27663C-C5F1-4439-A6A6-D8F398CC83CE}"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zh-CN" altLang="en-US"/>
        </a:p>
      </dgm:t>
    </dgm:pt>
    <dgm:pt modelId="{C781C0AE-8F40-4633-9ADB-AEE29110C977}">
      <dgm:prSet phldrT="[文本]"/>
      <dgm:spPr/>
      <dgm:t>
        <a:bodyPr/>
        <a:lstStyle/>
        <a:p>
          <a:r>
            <a:rPr lang="en-US" altLang="zh-CN" dirty="0" smtClean="0"/>
            <a:t>Cervical disc diseases</a:t>
          </a:r>
          <a:endParaRPr lang="zh-CN" altLang="en-US" dirty="0"/>
        </a:p>
      </dgm:t>
    </dgm:pt>
    <dgm:pt modelId="{E60F5DF6-5534-4DA7-A94C-00892F73613A}" type="parTrans" cxnId="{81F87E36-B618-43AF-A4EE-7A0F0FECD2D2}">
      <dgm:prSet/>
      <dgm:spPr/>
      <dgm:t>
        <a:bodyPr/>
        <a:lstStyle/>
        <a:p>
          <a:endParaRPr lang="zh-CN" altLang="en-US"/>
        </a:p>
      </dgm:t>
    </dgm:pt>
    <dgm:pt modelId="{61EC4B87-B214-418E-968C-8A93E6E7E616}" type="sibTrans" cxnId="{81F87E36-B618-43AF-A4EE-7A0F0FECD2D2}">
      <dgm:prSet/>
      <dgm:spPr/>
      <dgm:t>
        <a:bodyPr/>
        <a:lstStyle/>
        <a:p>
          <a:endParaRPr lang="zh-CN" altLang="en-US"/>
        </a:p>
      </dgm:t>
    </dgm:pt>
    <dgm:pt modelId="{86CF639A-E460-41BC-A160-59184A964C6D}">
      <dgm:prSet phldrT="[文本]"/>
      <dgm:spPr/>
      <dgm:t>
        <a:bodyPr/>
        <a:lstStyle/>
        <a:p>
          <a:r>
            <a:rPr lang="en-US" altLang="zh-CN" dirty="0" smtClean="0"/>
            <a:t>annular tears</a:t>
          </a:r>
          <a:endParaRPr lang="zh-CN" altLang="en-US" dirty="0"/>
        </a:p>
      </dgm:t>
    </dgm:pt>
    <dgm:pt modelId="{AC0A5839-E391-4CBE-BC94-ECD459D66488}" type="parTrans" cxnId="{F9E73C5A-D7CC-4377-810E-7D19AD73271F}">
      <dgm:prSet/>
      <dgm:spPr/>
      <dgm:t>
        <a:bodyPr/>
        <a:lstStyle/>
        <a:p>
          <a:endParaRPr lang="zh-CN" altLang="en-US"/>
        </a:p>
      </dgm:t>
    </dgm:pt>
    <dgm:pt modelId="{86B454AB-CBE4-448E-B973-777B02A10CCF}" type="sibTrans" cxnId="{F9E73C5A-D7CC-4377-810E-7D19AD73271F}">
      <dgm:prSet/>
      <dgm:spPr/>
      <dgm:t>
        <a:bodyPr/>
        <a:lstStyle/>
        <a:p>
          <a:endParaRPr lang="zh-CN" altLang="en-US"/>
        </a:p>
      </dgm:t>
    </dgm:pt>
    <dgm:pt modelId="{0569A2FF-6BBE-4416-902B-43CAC3590683}">
      <dgm:prSet phldrT="[文本]"/>
      <dgm:spPr/>
      <dgm:t>
        <a:bodyPr/>
        <a:lstStyle/>
        <a:p>
          <a:r>
            <a:rPr lang="en-US" altLang="zh-CN" dirty="0" smtClean="0"/>
            <a:t>disc bulges</a:t>
          </a:r>
          <a:endParaRPr lang="zh-CN" altLang="en-US" dirty="0"/>
        </a:p>
      </dgm:t>
    </dgm:pt>
    <dgm:pt modelId="{D9FCC08D-B9BA-4965-A1EE-414C065A824E}" type="parTrans" cxnId="{00999B5B-6F4F-4B2E-8346-F9398B244674}">
      <dgm:prSet/>
      <dgm:spPr/>
      <dgm:t>
        <a:bodyPr/>
        <a:lstStyle/>
        <a:p>
          <a:endParaRPr lang="zh-CN" altLang="en-US"/>
        </a:p>
      </dgm:t>
    </dgm:pt>
    <dgm:pt modelId="{712E08DB-0F82-436F-B160-99D8BEE97262}" type="sibTrans" cxnId="{00999B5B-6F4F-4B2E-8346-F9398B244674}">
      <dgm:prSet/>
      <dgm:spPr/>
      <dgm:t>
        <a:bodyPr/>
        <a:lstStyle/>
        <a:p>
          <a:endParaRPr lang="zh-CN" altLang="en-US"/>
        </a:p>
      </dgm:t>
    </dgm:pt>
    <dgm:pt modelId="{50119CF1-DD84-41F3-8874-AABE3132DABD}">
      <dgm:prSet phldrT="[文本]"/>
      <dgm:spPr/>
      <dgm:t>
        <a:bodyPr/>
        <a:lstStyle/>
        <a:p>
          <a:r>
            <a:rPr lang="en-US" altLang="zh-CN" dirty="0" smtClean="0"/>
            <a:t>disc </a:t>
          </a:r>
          <a:r>
            <a:rPr lang="en-US" altLang="zh-CN" dirty="0" err="1" smtClean="0"/>
            <a:t>herniations</a:t>
          </a:r>
          <a:endParaRPr lang="zh-CN" altLang="en-US" dirty="0"/>
        </a:p>
      </dgm:t>
    </dgm:pt>
    <dgm:pt modelId="{89F923D6-49F5-4C63-B3DD-3A564572ADA2}" type="parTrans" cxnId="{49B1D01D-83C7-4787-BF7B-66FB013BD432}">
      <dgm:prSet/>
      <dgm:spPr/>
      <dgm:t>
        <a:bodyPr/>
        <a:lstStyle/>
        <a:p>
          <a:endParaRPr lang="zh-CN" altLang="en-US"/>
        </a:p>
      </dgm:t>
    </dgm:pt>
    <dgm:pt modelId="{7E215438-F1DD-4C73-A13F-448F0720611A}" type="sibTrans" cxnId="{49B1D01D-83C7-4787-BF7B-66FB013BD432}">
      <dgm:prSet/>
      <dgm:spPr/>
      <dgm:t>
        <a:bodyPr/>
        <a:lstStyle/>
        <a:p>
          <a:endParaRPr lang="zh-CN" altLang="en-US"/>
        </a:p>
      </dgm:t>
    </dgm:pt>
    <dgm:pt modelId="{DF1A2A39-56F7-46E2-ADDC-F8731A9A108B}">
      <dgm:prSet phldrT="[文本]"/>
      <dgm:spPr/>
      <dgm:t>
        <a:bodyPr/>
        <a:lstStyle/>
        <a:p>
          <a:r>
            <a:rPr lang="en-US" altLang="zh-CN" dirty="0" smtClean="0"/>
            <a:t>disc </a:t>
          </a:r>
          <a:r>
            <a:rPr lang="en-US" altLang="zh-CN" dirty="0" err="1" smtClean="0"/>
            <a:t>osteophyte</a:t>
          </a:r>
          <a:r>
            <a:rPr lang="en-US" altLang="zh-CN" dirty="0" smtClean="0"/>
            <a:t> complexes</a:t>
          </a:r>
          <a:endParaRPr lang="zh-CN" altLang="en-US" dirty="0"/>
        </a:p>
      </dgm:t>
    </dgm:pt>
    <dgm:pt modelId="{DFD44CE7-9681-4E0D-B0C7-A24BCFFB0FAE}" type="parTrans" cxnId="{F1DA4475-7DBC-4EA1-8B18-57B733A6F926}">
      <dgm:prSet/>
      <dgm:spPr/>
      <dgm:t>
        <a:bodyPr/>
        <a:lstStyle/>
        <a:p>
          <a:endParaRPr lang="zh-CN" altLang="en-US"/>
        </a:p>
      </dgm:t>
    </dgm:pt>
    <dgm:pt modelId="{26F8642A-43B3-4E5C-A6CE-911E0C573307}" type="sibTrans" cxnId="{F1DA4475-7DBC-4EA1-8B18-57B733A6F926}">
      <dgm:prSet/>
      <dgm:spPr/>
      <dgm:t>
        <a:bodyPr/>
        <a:lstStyle/>
        <a:p>
          <a:endParaRPr lang="zh-CN" altLang="en-US"/>
        </a:p>
      </dgm:t>
    </dgm:pt>
    <dgm:pt modelId="{64A2C1EB-AC4B-4681-BD18-6372AD92806A}">
      <dgm:prSet phldrT="[文本]"/>
      <dgm:spPr/>
      <dgm:t>
        <a:bodyPr/>
        <a:lstStyle/>
        <a:p>
          <a:r>
            <a:rPr lang="en-US" altLang="zh-CN" dirty="0" err="1" smtClean="0"/>
            <a:t>spondylosis</a:t>
          </a:r>
          <a:endParaRPr lang="zh-CN" altLang="en-US" dirty="0"/>
        </a:p>
      </dgm:t>
    </dgm:pt>
    <dgm:pt modelId="{B42B5046-1995-4512-98A2-4F2CB06B462A}" type="parTrans" cxnId="{264493B1-6863-428B-98AA-549D11D2EC7F}">
      <dgm:prSet/>
      <dgm:spPr/>
      <dgm:t>
        <a:bodyPr/>
        <a:lstStyle/>
        <a:p>
          <a:endParaRPr lang="zh-CN" altLang="en-US"/>
        </a:p>
      </dgm:t>
    </dgm:pt>
    <dgm:pt modelId="{1E79377A-16D9-48E4-A96C-8BDDBEC16E06}" type="sibTrans" cxnId="{264493B1-6863-428B-98AA-549D11D2EC7F}">
      <dgm:prSet/>
      <dgm:spPr/>
      <dgm:t>
        <a:bodyPr/>
        <a:lstStyle/>
        <a:p>
          <a:endParaRPr lang="zh-CN" altLang="en-US"/>
        </a:p>
      </dgm:t>
    </dgm:pt>
    <dgm:pt modelId="{92F5CD93-AEC7-4DFE-B91A-4192DA7CF37C}">
      <dgm:prSet phldrT="[文本]"/>
      <dgm:spPr/>
      <dgm:t>
        <a:bodyPr/>
        <a:lstStyle/>
        <a:p>
          <a:r>
            <a:rPr lang="en-US" altLang="zh-CN" dirty="0" smtClean="0"/>
            <a:t>degenerative </a:t>
          </a:r>
          <a:endParaRPr lang="zh-CN" altLang="en-US" dirty="0"/>
        </a:p>
      </dgm:t>
    </dgm:pt>
    <dgm:pt modelId="{486AE4E6-C754-4812-9291-DCFDB78D2A94}" type="parTrans" cxnId="{FCB74F93-09FC-480F-9C53-849A81010C20}">
      <dgm:prSet/>
      <dgm:spPr/>
      <dgm:t>
        <a:bodyPr/>
        <a:lstStyle/>
        <a:p>
          <a:endParaRPr lang="zh-CN" altLang="en-US"/>
        </a:p>
      </dgm:t>
    </dgm:pt>
    <dgm:pt modelId="{A7E41177-99FC-4534-A7B8-094C014B17A7}" type="sibTrans" cxnId="{FCB74F93-09FC-480F-9C53-849A81010C20}">
      <dgm:prSet/>
      <dgm:spPr/>
      <dgm:t>
        <a:bodyPr/>
        <a:lstStyle/>
        <a:p>
          <a:endParaRPr lang="zh-CN" altLang="en-US"/>
        </a:p>
      </dgm:t>
    </dgm:pt>
    <dgm:pt modelId="{ED45EAF7-AFC9-421F-B493-F52EFC180CE2}" type="pres">
      <dgm:prSet presAssocID="{2D27663C-C5F1-4439-A6A6-D8F398CC83CE}" presName="Name0" presStyleCnt="0">
        <dgm:presLayoutVars>
          <dgm:chMax val="1"/>
          <dgm:dir/>
          <dgm:animLvl val="ctr"/>
          <dgm:resizeHandles val="exact"/>
        </dgm:presLayoutVars>
      </dgm:prSet>
      <dgm:spPr/>
    </dgm:pt>
    <dgm:pt modelId="{8CF875D7-0011-4F43-AC69-61CB4830C6FB}" type="pres">
      <dgm:prSet presAssocID="{C781C0AE-8F40-4633-9ADB-AEE29110C977}" presName="centerShape" presStyleLbl="node0" presStyleIdx="0" presStyleCnt="1"/>
      <dgm:spPr/>
      <dgm:t>
        <a:bodyPr/>
        <a:lstStyle/>
        <a:p>
          <a:endParaRPr lang="zh-CN" altLang="en-US"/>
        </a:p>
      </dgm:t>
    </dgm:pt>
    <dgm:pt modelId="{F2D152E1-2712-4B39-AD95-8CEFB4FAF0F0}" type="pres">
      <dgm:prSet presAssocID="{AC0A5839-E391-4CBE-BC94-ECD459D66488}" presName="parTrans" presStyleLbl="sibTrans2D1" presStyleIdx="0" presStyleCnt="6"/>
      <dgm:spPr/>
    </dgm:pt>
    <dgm:pt modelId="{7AEB9420-6EF4-4EB9-8636-38A4F5918696}" type="pres">
      <dgm:prSet presAssocID="{AC0A5839-E391-4CBE-BC94-ECD459D66488}" presName="connectorText" presStyleLbl="sibTrans2D1" presStyleIdx="0" presStyleCnt="6"/>
      <dgm:spPr/>
    </dgm:pt>
    <dgm:pt modelId="{488BA0A0-989B-459C-9C64-A7D6A654823D}" type="pres">
      <dgm:prSet presAssocID="{86CF639A-E460-41BC-A160-59184A964C6D}" presName="node" presStyleLbl="node1" presStyleIdx="0" presStyleCnt="6">
        <dgm:presLayoutVars>
          <dgm:bulletEnabled val="1"/>
        </dgm:presLayoutVars>
      </dgm:prSet>
      <dgm:spPr/>
      <dgm:t>
        <a:bodyPr/>
        <a:lstStyle/>
        <a:p>
          <a:endParaRPr lang="zh-CN" altLang="en-US"/>
        </a:p>
      </dgm:t>
    </dgm:pt>
    <dgm:pt modelId="{44F5AFAC-4554-4588-930F-E6A9840CD811}" type="pres">
      <dgm:prSet presAssocID="{D9FCC08D-B9BA-4965-A1EE-414C065A824E}" presName="parTrans" presStyleLbl="sibTrans2D1" presStyleIdx="1" presStyleCnt="6"/>
      <dgm:spPr/>
    </dgm:pt>
    <dgm:pt modelId="{229F0893-A3F9-466C-BB32-DF86810E6F0C}" type="pres">
      <dgm:prSet presAssocID="{D9FCC08D-B9BA-4965-A1EE-414C065A824E}" presName="connectorText" presStyleLbl="sibTrans2D1" presStyleIdx="1" presStyleCnt="6"/>
      <dgm:spPr/>
    </dgm:pt>
    <dgm:pt modelId="{FEB65BAE-65B3-414B-A0F5-0E6DDABA60A2}" type="pres">
      <dgm:prSet presAssocID="{0569A2FF-6BBE-4416-902B-43CAC3590683}" presName="node" presStyleLbl="node1" presStyleIdx="1" presStyleCnt="6">
        <dgm:presLayoutVars>
          <dgm:bulletEnabled val="1"/>
        </dgm:presLayoutVars>
      </dgm:prSet>
      <dgm:spPr/>
      <dgm:t>
        <a:bodyPr/>
        <a:lstStyle/>
        <a:p>
          <a:endParaRPr lang="zh-CN" altLang="en-US"/>
        </a:p>
      </dgm:t>
    </dgm:pt>
    <dgm:pt modelId="{99208624-A8BB-43FF-A1D5-169D2F46615F}" type="pres">
      <dgm:prSet presAssocID="{89F923D6-49F5-4C63-B3DD-3A564572ADA2}" presName="parTrans" presStyleLbl="sibTrans2D1" presStyleIdx="2" presStyleCnt="6"/>
      <dgm:spPr/>
    </dgm:pt>
    <dgm:pt modelId="{40205386-AAED-40E7-A5CA-A5BAB000AF95}" type="pres">
      <dgm:prSet presAssocID="{89F923D6-49F5-4C63-B3DD-3A564572ADA2}" presName="connectorText" presStyleLbl="sibTrans2D1" presStyleIdx="2" presStyleCnt="6"/>
      <dgm:spPr/>
    </dgm:pt>
    <dgm:pt modelId="{D4CFC2EC-ECBF-4ECA-A8DC-EEA279F7975C}" type="pres">
      <dgm:prSet presAssocID="{50119CF1-DD84-41F3-8874-AABE3132DABD}" presName="node" presStyleLbl="node1" presStyleIdx="2" presStyleCnt="6">
        <dgm:presLayoutVars>
          <dgm:bulletEnabled val="1"/>
        </dgm:presLayoutVars>
      </dgm:prSet>
      <dgm:spPr/>
      <dgm:t>
        <a:bodyPr/>
        <a:lstStyle/>
        <a:p>
          <a:endParaRPr lang="zh-CN" altLang="en-US"/>
        </a:p>
      </dgm:t>
    </dgm:pt>
    <dgm:pt modelId="{D846707F-AB29-413E-B24E-4C48308E9B98}" type="pres">
      <dgm:prSet presAssocID="{DFD44CE7-9681-4E0D-B0C7-A24BCFFB0FAE}" presName="parTrans" presStyleLbl="sibTrans2D1" presStyleIdx="3" presStyleCnt="6"/>
      <dgm:spPr/>
    </dgm:pt>
    <dgm:pt modelId="{DB53D18C-4559-4EC5-B962-83B805A3011A}" type="pres">
      <dgm:prSet presAssocID="{DFD44CE7-9681-4E0D-B0C7-A24BCFFB0FAE}" presName="connectorText" presStyleLbl="sibTrans2D1" presStyleIdx="3" presStyleCnt="6"/>
      <dgm:spPr/>
    </dgm:pt>
    <dgm:pt modelId="{7E9093B7-C0EC-40B3-960E-0AFBB8D7E1D2}" type="pres">
      <dgm:prSet presAssocID="{DF1A2A39-56F7-46E2-ADDC-F8731A9A108B}" presName="node" presStyleLbl="node1" presStyleIdx="3" presStyleCnt="6">
        <dgm:presLayoutVars>
          <dgm:bulletEnabled val="1"/>
        </dgm:presLayoutVars>
      </dgm:prSet>
      <dgm:spPr/>
      <dgm:t>
        <a:bodyPr/>
        <a:lstStyle/>
        <a:p>
          <a:endParaRPr lang="zh-CN" altLang="en-US"/>
        </a:p>
      </dgm:t>
    </dgm:pt>
    <dgm:pt modelId="{F43F49EB-59EC-4AF4-BC96-629E38B7C9BA}" type="pres">
      <dgm:prSet presAssocID="{486AE4E6-C754-4812-9291-DCFDB78D2A94}" presName="parTrans" presStyleLbl="sibTrans2D1" presStyleIdx="4" presStyleCnt="6"/>
      <dgm:spPr/>
    </dgm:pt>
    <dgm:pt modelId="{97B3E5B1-212F-41B1-97CE-7E31A95F82A7}" type="pres">
      <dgm:prSet presAssocID="{486AE4E6-C754-4812-9291-DCFDB78D2A94}" presName="connectorText" presStyleLbl="sibTrans2D1" presStyleIdx="4" presStyleCnt="6"/>
      <dgm:spPr/>
    </dgm:pt>
    <dgm:pt modelId="{351D9DE8-E623-438E-9047-8041C1902C61}" type="pres">
      <dgm:prSet presAssocID="{92F5CD93-AEC7-4DFE-B91A-4192DA7CF37C}" presName="node" presStyleLbl="node1" presStyleIdx="4" presStyleCnt="6">
        <dgm:presLayoutVars>
          <dgm:bulletEnabled val="1"/>
        </dgm:presLayoutVars>
      </dgm:prSet>
      <dgm:spPr/>
      <dgm:t>
        <a:bodyPr/>
        <a:lstStyle/>
        <a:p>
          <a:endParaRPr lang="zh-CN" altLang="en-US"/>
        </a:p>
      </dgm:t>
    </dgm:pt>
    <dgm:pt modelId="{12E1D520-BF2C-4109-B44A-6BFAA0504DF2}" type="pres">
      <dgm:prSet presAssocID="{B42B5046-1995-4512-98A2-4F2CB06B462A}" presName="parTrans" presStyleLbl="sibTrans2D1" presStyleIdx="5" presStyleCnt="6"/>
      <dgm:spPr/>
    </dgm:pt>
    <dgm:pt modelId="{A5C96D63-105A-4FA1-8C29-96D149C4C88D}" type="pres">
      <dgm:prSet presAssocID="{B42B5046-1995-4512-98A2-4F2CB06B462A}" presName="connectorText" presStyleLbl="sibTrans2D1" presStyleIdx="5" presStyleCnt="6"/>
      <dgm:spPr/>
    </dgm:pt>
    <dgm:pt modelId="{F90281F7-FABF-4354-8684-57B19EBEB8FD}" type="pres">
      <dgm:prSet presAssocID="{64A2C1EB-AC4B-4681-BD18-6372AD92806A}" presName="node" presStyleLbl="node1" presStyleIdx="5" presStyleCnt="6">
        <dgm:presLayoutVars>
          <dgm:bulletEnabled val="1"/>
        </dgm:presLayoutVars>
      </dgm:prSet>
      <dgm:spPr/>
      <dgm:t>
        <a:bodyPr/>
        <a:lstStyle/>
        <a:p>
          <a:endParaRPr lang="zh-CN" altLang="en-US"/>
        </a:p>
      </dgm:t>
    </dgm:pt>
  </dgm:ptLst>
  <dgm:cxnLst>
    <dgm:cxn modelId="{9BF9EBC4-E558-4F48-AF5C-D2686F9D790B}" type="presOf" srcId="{2D27663C-C5F1-4439-A6A6-D8F398CC83CE}" destId="{ED45EAF7-AFC9-421F-B493-F52EFC180CE2}" srcOrd="0" destOrd="0" presId="urn:microsoft.com/office/officeart/2005/8/layout/radial5"/>
    <dgm:cxn modelId="{C5ACD35F-61CD-4177-B9E2-55A48E792ACB}" type="presOf" srcId="{64A2C1EB-AC4B-4681-BD18-6372AD92806A}" destId="{F90281F7-FABF-4354-8684-57B19EBEB8FD}" srcOrd="0" destOrd="0" presId="urn:microsoft.com/office/officeart/2005/8/layout/radial5"/>
    <dgm:cxn modelId="{F75D0851-8A20-479A-9365-BEC3BF4C46F7}" type="presOf" srcId="{B42B5046-1995-4512-98A2-4F2CB06B462A}" destId="{A5C96D63-105A-4FA1-8C29-96D149C4C88D}" srcOrd="1" destOrd="0" presId="urn:microsoft.com/office/officeart/2005/8/layout/radial5"/>
    <dgm:cxn modelId="{0A21EA44-8C65-49B6-902C-6DC727B91292}" type="presOf" srcId="{C781C0AE-8F40-4633-9ADB-AEE29110C977}" destId="{8CF875D7-0011-4F43-AC69-61CB4830C6FB}" srcOrd="0" destOrd="0" presId="urn:microsoft.com/office/officeart/2005/8/layout/radial5"/>
    <dgm:cxn modelId="{2F8A3104-0CC8-4459-B87B-BAC0C8FC63C5}" type="presOf" srcId="{486AE4E6-C754-4812-9291-DCFDB78D2A94}" destId="{97B3E5B1-212F-41B1-97CE-7E31A95F82A7}" srcOrd="1" destOrd="0" presId="urn:microsoft.com/office/officeart/2005/8/layout/radial5"/>
    <dgm:cxn modelId="{A7928121-2360-42CD-BBA4-816726311485}" type="presOf" srcId="{AC0A5839-E391-4CBE-BC94-ECD459D66488}" destId="{F2D152E1-2712-4B39-AD95-8CEFB4FAF0F0}" srcOrd="0" destOrd="0" presId="urn:microsoft.com/office/officeart/2005/8/layout/radial5"/>
    <dgm:cxn modelId="{49B1D01D-83C7-4787-BF7B-66FB013BD432}" srcId="{C781C0AE-8F40-4633-9ADB-AEE29110C977}" destId="{50119CF1-DD84-41F3-8874-AABE3132DABD}" srcOrd="2" destOrd="0" parTransId="{89F923D6-49F5-4C63-B3DD-3A564572ADA2}" sibTransId="{7E215438-F1DD-4C73-A13F-448F0720611A}"/>
    <dgm:cxn modelId="{5E88FE8E-0029-4552-BF7E-26A91B63D0E2}" type="presOf" srcId="{486AE4E6-C754-4812-9291-DCFDB78D2A94}" destId="{F43F49EB-59EC-4AF4-BC96-629E38B7C9BA}" srcOrd="0" destOrd="0" presId="urn:microsoft.com/office/officeart/2005/8/layout/radial5"/>
    <dgm:cxn modelId="{00999B5B-6F4F-4B2E-8346-F9398B244674}" srcId="{C781C0AE-8F40-4633-9ADB-AEE29110C977}" destId="{0569A2FF-6BBE-4416-902B-43CAC3590683}" srcOrd="1" destOrd="0" parTransId="{D9FCC08D-B9BA-4965-A1EE-414C065A824E}" sibTransId="{712E08DB-0F82-436F-B160-99D8BEE97262}"/>
    <dgm:cxn modelId="{264493B1-6863-428B-98AA-549D11D2EC7F}" srcId="{C781C0AE-8F40-4633-9ADB-AEE29110C977}" destId="{64A2C1EB-AC4B-4681-BD18-6372AD92806A}" srcOrd="5" destOrd="0" parTransId="{B42B5046-1995-4512-98A2-4F2CB06B462A}" sibTransId="{1E79377A-16D9-48E4-A96C-8BDDBEC16E06}"/>
    <dgm:cxn modelId="{73A0A3F7-ECD3-4BEC-B1B4-7246867BE231}" type="presOf" srcId="{AC0A5839-E391-4CBE-BC94-ECD459D66488}" destId="{7AEB9420-6EF4-4EB9-8636-38A4F5918696}" srcOrd="1" destOrd="0" presId="urn:microsoft.com/office/officeart/2005/8/layout/radial5"/>
    <dgm:cxn modelId="{72FF20F5-EA3F-4E56-85AF-61DB8F655006}" type="presOf" srcId="{DFD44CE7-9681-4E0D-B0C7-A24BCFFB0FAE}" destId="{D846707F-AB29-413E-B24E-4C48308E9B98}" srcOrd="0" destOrd="0" presId="urn:microsoft.com/office/officeart/2005/8/layout/radial5"/>
    <dgm:cxn modelId="{FCB74F93-09FC-480F-9C53-849A81010C20}" srcId="{C781C0AE-8F40-4633-9ADB-AEE29110C977}" destId="{92F5CD93-AEC7-4DFE-B91A-4192DA7CF37C}" srcOrd="4" destOrd="0" parTransId="{486AE4E6-C754-4812-9291-DCFDB78D2A94}" sibTransId="{A7E41177-99FC-4534-A7B8-094C014B17A7}"/>
    <dgm:cxn modelId="{1EC9455D-9206-4B88-A2B8-6B7CE8987A51}" type="presOf" srcId="{DF1A2A39-56F7-46E2-ADDC-F8731A9A108B}" destId="{7E9093B7-C0EC-40B3-960E-0AFBB8D7E1D2}" srcOrd="0" destOrd="0" presId="urn:microsoft.com/office/officeart/2005/8/layout/radial5"/>
    <dgm:cxn modelId="{24E4B876-685D-48B4-BA93-8ACCCB839A97}" type="presOf" srcId="{D9FCC08D-B9BA-4965-A1EE-414C065A824E}" destId="{229F0893-A3F9-466C-BB32-DF86810E6F0C}" srcOrd="1" destOrd="0" presId="urn:microsoft.com/office/officeart/2005/8/layout/radial5"/>
    <dgm:cxn modelId="{4E8BED1F-AA32-405E-B2E7-3F7EE9EE77DF}" type="presOf" srcId="{D9FCC08D-B9BA-4965-A1EE-414C065A824E}" destId="{44F5AFAC-4554-4588-930F-E6A9840CD811}" srcOrd="0" destOrd="0" presId="urn:microsoft.com/office/officeart/2005/8/layout/radial5"/>
    <dgm:cxn modelId="{81F87E36-B618-43AF-A4EE-7A0F0FECD2D2}" srcId="{2D27663C-C5F1-4439-A6A6-D8F398CC83CE}" destId="{C781C0AE-8F40-4633-9ADB-AEE29110C977}" srcOrd="0" destOrd="0" parTransId="{E60F5DF6-5534-4DA7-A94C-00892F73613A}" sibTransId="{61EC4B87-B214-418E-968C-8A93E6E7E616}"/>
    <dgm:cxn modelId="{00454AD7-9AF6-4CB0-954E-1F8A166CBFD2}" type="presOf" srcId="{50119CF1-DD84-41F3-8874-AABE3132DABD}" destId="{D4CFC2EC-ECBF-4ECA-A8DC-EEA279F7975C}" srcOrd="0" destOrd="0" presId="urn:microsoft.com/office/officeart/2005/8/layout/radial5"/>
    <dgm:cxn modelId="{C8966C8B-324F-4EA4-8A17-572D589E6CB6}" type="presOf" srcId="{89F923D6-49F5-4C63-B3DD-3A564572ADA2}" destId="{40205386-AAED-40E7-A5CA-A5BAB000AF95}" srcOrd="1" destOrd="0" presId="urn:microsoft.com/office/officeart/2005/8/layout/radial5"/>
    <dgm:cxn modelId="{C6CDF8BF-1103-474A-A96C-84DBEE81159D}" type="presOf" srcId="{DFD44CE7-9681-4E0D-B0C7-A24BCFFB0FAE}" destId="{DB53D18C-4559-4EC5-B962-83B805A3011A}" srcOrd="1" destOrd="0" presId="urn:microsoft.com/office/officeart/2005/8/layout/radial5"/>
    <dgm:cxn modelId="{8373D963-A7E8-4E94-8D98-C6F9F8C547C0}" type="presOf" srcId="{89F923D6-49F5-4C63-B3DD-3A564572ADA2}" destId="{99208624-A8BB-43FF-A1D5-169D2F46615F}" srcOrd="0" destOrd="0" presId="urn:microsoft.com/office/officeart/2005/8/layout/radial5"/>
    <dgm:cxn modelId="{F9E73C5A-D7CC-4377-810E-7D19AD73271F}" srcId="{C781C0AE-8F40-4633-9ADB-AEE29110C977}" destId="{86CF639A-E460-41BC-A160-59184A964C6D}" srcOrd="0" destOrd="0" parTransId="{AC0A5839-E391-4CBE-BC94-ECD459D66488}" sibTransId="{86B454AB-CBE4-448E-B973-777B02A10CCF}"/>
    <dgm:cxn modelId="{63B585A2-058D-429A-9B34-79B669AD069A}" type="presOf" srcId="{0569A2FF-6BBE-4416-902B-43CAC3590683}" destId="{FEB65BAE-65B3-414B-A0F5-0E6DDABA60A2}" srcOrd="0" destOrd="0" presId="urn:microsoft.com/office/officeart/2005/8/layout/radial5"/>
    <dgm:cxn modelId="{2B3F5763-69EB-4B6F-8A8D-41D1DDAEC895}" type="presOf" srcId="{B42B5046-1995-4512-98A2-4F2CB06B462A}" destId="{12E1D520-BF2C-4109-B44A-6BFAA0504DF2}" srcOrd="0" destOrd="0" presId="urn:microsoft.com/office/officeart/2005/8/layout/radial5"/>
    <dgm:cxn modelId="{1E37C551-9C3D-4A16-A6F1-92A8C7E6D96C}" type="presOf" srcId="{86CF639A-E460-41BC-A160-59184A964C6D}" destId="{488BA0A0-989B-459C-9C64-A7D6A654823D}" srcOrd="0" destOrd="0" presId="urn:microsoft.com/office/officeart/2005/8/layout/radial5"/>
    <dgm:cxn modelId="{F1DA4475-7DBC-4EA1-8B18-57B733A6F926}" srcId="{C781C0AE-8F40-4633-9ADB-AEE29110C977}" destId="{DF1A2A39-56F7-46E2-ADDC-F8731A9A108B}" srcOrd="3" destOrd="0" parTransId="{DFD44CE7-9681-4E0D-B0C7-A24BCFFB0FAE}" sibTransId="{26F8642A-43B3-4E5C-A6CE-911E0C573307}"/>
    <dgm:cxn modelId="{2BB01208-0E7D-4219-B58B-D92A64CA9A92}" type="presOf" srcId="{92F5CD93-AEC7-4DFE-B91A-4192DA7CF37C}" destId="{351D9DE8-E623-438E-9047-8041C1902C61}" srcOrd="0" destOrd="0" presId="urn:microsoft.com/office/officeart/2005/8/layout/radial5"/>
    <dgm:cxn modelId="{E596B18F-4CA6-4952-8A5A-4101FF50CC48}" type="presParOf" srcId="{ED45EAF7-AFC9-421F-B493-F52EFC180CE2}" destId="{8CF875D7-0011-4F43-AC69-61CB4830C6FB}" srcOrd="0" destOrd="0" presId="urn:microsoft.com/office/officeart/2005/8/layout/radial5"/>
    <dgm:cxn modelId="{F06888AE-CAC5-4A63-8724-7919558187A5}" type="presParOf" srcId="{ED45EAF7-AFC9-421F-B493-F52EFC180CE2}" destId="{F2D152E1-2712-4B39-AD95-8CEFB4FAF0F0}" srcOrd="1" destOrd="0" presId="urn:microsoft.com/office/officeart/2005/8/layout/radial5"/>
    <dgm:cxn modelId="{3DEE5F01-B27C-473E-BBC3-5C65CC756E4E}" type="presParOf" srcId="{F2D152E1-2712-4B39-AD95-8CEFB4FAF0F0}" destId="{7AEB9420-6EF4-4EB9-8636-38A4F5918696}" srcOrd="0" destOrd="0" presId="urn:microsoft.com/office/officeart/2005/8/layout/radial5"/>
    <dgm:cxn modelId="{1E4FD71F-68F4-4FF0-9969-4359B7BEA031}" type="presParOf" srcId="{ED45EAF7-AFC9-421F-B493-F52EFC180CE2}" destId="{488BA0A0-989B-459C-9C64-A7D6A654823D}" srcOrd="2" destOrd="0" presId="urn:microsoft.com/office/officeart/2005/8/layout/radial5"/>
    <dgm:cxn modelId="{45BB992C-563D-4037-9F74-EA471766198E}" type="presParOf" srcId="{ED45EAF7-AFC9-421F-B493-F52EFC180CE2}" destId="{44F5AFAC-4554-4588-930F-E6A9840CD811}" srcOrd="3" destOrd="0" presId="urn:microsoft.com/office/officeart/2005/8/layout/radial5"/>
    <dgm:cxn modelId="{6D140630-FA5A-409E-B9BD-C63B89709DEA}" type="presParOf" srcId="{44F5AFAC-4554-4588-930F-E6A9840CD811}" destId="{229F0893-A3F9-466C-BB32-DF86810E6F0C}" srcOrd="0" destOrd="0" presId="urn:microsoft.com/office/officeart/2005/8/layout/radial5"/>
    <dgm:cxn modelId="{D584CBB0-AC6E-4684-A26D-DE9B7C1332B3}" type="presParOf" srcId="{ED45EAF7-AFC9-421F-B493-F52EFC180CE2}" destId="{FEB65BAE-65B3-414B-A0F5-0E6DDABA60A2}" srcOrd="4" destOrd="0" presId="urn:microsoft.com/office/officeart/2005/8/layout/radial5"/>
    <dgm:cxn modelId="{179F9D5F-62E1-4758-B4E3-E6A5C20E3F35}" type="presParOf" srcId="{ED45EAF7-AFC9-421F-B493-F52EFC180CE2}" destId="{99208624-A8BB-43FF-A1D5-169D2F46615F}" srcOrd="5" destOrd="0" presId="urn:microsoft.com/office/officeart/2005/8/layout/radial5"/>
    <dgm:cxn modelId="{C7BF43F1-2804-4B77-8255-156392BAB20A}" type="presParOf" srcId="{99208624-A8BB-43FF-A1D5-169D2F46615F}" destId="{40205386-AAED-40E7-A5CA-A5BAB000AF95}" srcOrd="0" destOrd="0" presId="urn:microsoft.com/office/officeart/2005/8/layout/radial5"/>
    <dgm:cxn modelId="{50772E8B-B88E-49B6-9AB0-5083B2DA8573}" type="presParOf" srcId="{ED45EAF7-AFC9-421F-B493-F52EFC180CE2}" destId="{D4CFC2EC-ECBF-4ECA-A8DC-EEA279F7975C}" srcOrd="6" destOrd="0" presId="urn:microsoft.com/office/officeart/2005/8/layout/radial5"/>
    <dgm:cxn modelId="{747F692E-6231-4BB5-A7FE-835D1C0BAB14}" type="presParOf" srcId="{ED45EAF7-AFC9-421F-B493-F52EFC180CE2}" destId="{D846707F-AB29-413E-B24E-4C48308E9B98}" srcOrd="7" destOrd="0" presId="urn:microsoft.com/office/officeart/2005/8/layout/radial5"/>
    <dgm:cxn modelId="{8B303C36-586B-467F-8192-6F59FD4323D2}" type="presParOf" srcId="{D846707F-AB29-413E-B24E-4C48308E9B98}" destId="{DB53D18C-4559-4EC5-B962-83B805A3011A}" srcOrd="0" destOrd="0" presId="urn:microsoft.com/office/officeart/2005/8/layout/radial5"/>
    <dgm:cxn modelId="{EE524EF5-036A-43EF-A6FB-1817BFB8E16B}" type="presParOf" srcId="{ED45EAF7-AFC9-421F-B493-F52EFC180CE2}" destId="{7E9093B7-C0EC-40B3-960E-0AFBB8D7E1D2}" srcOrd="8" destOrd="0" presId="urn:microsoft.com/office/officeart/2005/8/layout/radial5"/>
    <dgm:cxn modelId="{0F2C1DB0-F12E-4276-89D9-476AD8C0AAC7}" type="presParOf" srcId="{ED45EAF7-AFC9-421F-B493-F52EFC180CE2}" destId="{F43F49EB-59EC-4AF4-BC96-629E38B7C9BA}" srcOrd="9" destOrd="0" presId="urn:microsoft.com/office/officeart/2005/8/layout/radial5"/>
    <dgm:cxn modelId="{0370DDF1-FB6B-4AC5-9E19-26697C54C9AF}" type="presParOf" srcId="{F43F49EB-59EC-4AF4-BC96-629E38B7C9BA}" destId="{97B3E5B1-212F-41B1-97CE-7E31A95F82A7}" srcOrd="0" destOrd="0" presId="urn:microsoft.com/office/officeart/2005/8/layout/radial5"/>
    <dgm:cxn modelId="{CF87A516-5BB9-4B32-9464-045A0470EAEA}" type="presParOf" srcId="{ED45EAF7-AFC9-421F-B493-F52EFC180CE2}" destId="{351D9DE8-E623-438E-9047-8041C1902C61}" srcOrd="10" destOrd="0" presId="urn:microsoft.com/office/officeart/2005/8/layout/radial5"/>
    <dgm:cxn modelId="{73E57AC3-896F-48FA-8B02-126D50090AA8}" type="presParOf" srcId="{ED45EAF7-AFC9-421F-B493-F52EFC180CE2}" destId="{12E1D520-BF2C-4109-B44A-6BFAA0504DF2}" srcOrd="11" destOrd="0" presId="urn:microsoft.com/office/officeart/2005/8/layout/radial5"/>
    <dgm:cxn modelId="{624F7353-94CB-424E-9EFF-7FDAD27D1F3C}" type="presParOf" srcId="{12E1D520-BF2C-4109-B44A-6BFAA0504DF2}" destId="{A5C96D63-105A-4FA1-8C29-96D149C4C88D}" srcOrd="0" destOrd="0" presId="urn:microsoft.com/office/officeart/2005/8/layout/radial5"/>
    <dgm:cxn modelId="{0830ECAA-822D-43EF-BECF-094631F5B560}" type="presParOf" srcId="{ED45EAF7-AFC9-421F-B493-F52EFC180CE2}" destId="{F90281F7-FABF-4354-8684-57B19EBEB8FD}" srcOrd="12"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7F7C3A5-F18C-4D8A-8C72-D3D4607E1AA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507D7416-755B-418F-A749-B4EC9602D185}">
      <dgm:prSet phldrT="[文本]"/>
      <dgm:spPr/>
      <dgm:t>
        <a:bodyPr/>
        <a:lstStyle/>
        <a:p>
          <a:r>
            <a:rPr lang="en-US" altLang="zh-CN" dirty="0" smtClean="0"/>
            <a:t>Symptoms</a:t>
          </a:r>
          <a:endParaRPr lang="zh-CN" altLang="en-US" dirty="0"/>
        </a:p>
      </dgm:t>
    </dgm:pt>
    <dgm:pt modelId="{7843A117-A38E-4E5B-8863-72224CC32C55}" type="parTrans" cxnId="{0905BFE0-A823-4224-90F0-0E601AD1861D}">
      <dgm:prSet/>
      <dgm:spPr/>
      <dgm:t>
        <a:bodyPr/>
        <a:lstStyle/>
        <a:p>
          <a:endParaRPr lang="zh-CN" altLang="en-US"/>
        </a:p>
      </dgm:t>
    </dgm:pt>
    <dgm:pt modelId="{28182257-0BED-4157-8900-C440765881A2}" type="sibTrans" cxnId="{0905BFE0-A823-4224-90F0-0E601AD1861D}">
      <dgm:prSet/>
      <dgm:spPr/>
      <dgm:t>
        <a:bodyPr/>
        <a:lstStyle/>
        <a:p>
          <a:endParaRPr lang="zh-CN" altLang="en-US"/>
        </a:p>
      </dgm:t>
    </dgm:pt>
    <dgm:pt modelId="{EBC61EC4-AE09-42E0-9E29-A1360EE5490D}">
      <dgm:prSet phldrT="[文本]"/>
      <dgm:spPr/>
      <dgm:t>
        <a:bodyPr/>
        <a:lstStyle/>
        <a:p>
          <a:r>
            <a:rPr lang="en-US" altLang="zh-CN" dirty="0" smtClean="0"/>
            <a:t>neck pain</a:t>
          </a:r>
          <a:endParaRPr lang="zh-CN" altLang="en-US" dirty="0"/>
        </a:p>
      </dgm:t>
    </dgm:pt>
    <dgm:pt modelId="{37DBE06F-E97A-4185-825A-56990DDBF3E9}" type="parTrans" cxnId="{F885A29A-2046-403F-81A8-8EB1A3368FCB}">
      <dgm:prSet/>
      <dgm:spPr/>
      <dgm:t>
        <a:bodyPr/>
        <a:lstStyle/>
        <a:p>
          <a:endParaRPr lang="zh-CN" altLang="en-US"/>
        </a:p>
      </dgm:t>
    </dgm:pt>
    <dgm:pt modelId="{7355C6D6-C46E-49F9-838F-20B8BE9255FD}" type="sibTrans" cxnId="{F885A29A-2046-403F-81A8-8EB1A3368FCB}">
      <dgm:prSet/>
      <dgm:spPr/>
      <dgm:t>
        <a:bodyPr/>
        <a:lstStyle/>
        <a:p>
          <a:endParaRPr lang="zh-CN" altLang="en-US"/>
        </a:p>
      </dgm:t>
    </dgm:pt>
    <dgm:pt modelId="{73E8E813-6036-4F7D-B61F-F5124386FB2F}">
      <dgm:prSet phldrT="[文本]"/>
      <dgm:spPr/>
      <dgm:t>
        <a:bodyPr/>
        <a:lstStyle/>
        <a:p>
          <a:r>
            <a:rPr lang="en-US" altLang="zh-CN" dirty="0" smtClean="0"/>
            <a:t>arm pain</a:t>
          </a:r>
          <a:endParaRPr lang="zh-CN" altLang="en-US" dirty="0"/>
        </a:p>
      </dgm:t>
    </dgm:pt>
    <dgm:pt modelId="{28510CF2-0263-4EE1-9470-8D12EA8E08C3}" type="parTrans" cxnId="{3B8B1E25-F0F7-4624-9321-0A621A2A3562}">
      <dgm:prSet/>
      <dgm:spPr/>
      <dgm:t>
        <a:bodyPr/>
        <a:lstStyle/>
        <a:p>
          <a:endParaRPr lang="zh-CN" altLang="en-US"/>
        </a:p>
      </dgm:t>
    </dgm:pt>
    <dgm:pt modelId="{D038AAF2-AFDA-4D69-9B81-784B4F369E87}" type="sibTrans" cxnId="{3B8B1E25-F0F7-4624-9321-0A621A2A3562}">
      <dgm:prSet/>
      <dgm:spPr/>
      <dgm:t>
        <a:bodyPr/>
        <a:lstStyle/>
        <a:p>
          <a:endParaRPr lang="zh-CN" altLang="en-US"/>
        </a:p>
      </dgm:t>
    </dgm:pt>
    <dgm:pt modelId="{02C96AF2-1396-4F93-9DEF-8EF5C2CBAA1E}">
      <dgm:prSet phldrT="[文本]"/>
      <dgm:spPr/>
      <dgm:t>
        <a:bodyPr/>
        <a:lstStyle/>
        <a:p>
          <a:r>
            <a:rPr lang="en-US" altLang="zh-CN" dirty="0" err="1" smtClean="0"/>
            <a:t>cervicogenic</a:t>
          </a:r>
          <a:r>
            <a:rPr lang="en-US" altLang="zh-CN" dirty="0" smtClean="0"/>
            <a:t> headaches</a:t>
          </a:r>
          <a:endParaRPr lang="zh-CN" altLang="en-US" dirty="0"/>
        </a:p>
      </dgm:t>
    </dgm:pt>
    <dgm:pt modelId="{92FA5A1F-6D8F-4751-AB04-AF9DB9B4FADE}" type="parTrans" cxnId="{52CC657F-74D7-4A35-8922-38379F3DA8D5}">
      <dgm:prSet/>
      <dgm:spPr/>
      <dgm:t>
        <a:bodyPr/>
        <a:lstStyle/>
        <a:p>
          <a:endParaRPr lang="zh-CN" altLang="en-US"/>
        </a:p>
      </dgm:t>
    </dgm:pt>
    <dgm:pt modelId="{7BFBAAB9-6E52-4440-9590-B26ED05F1E98}" type="sibTrans" cxnId="{52CC657F-74D7-4A35-8922-38379F3DA8D5}">
      <dgm:prSet/>
      <dgm:spPr/>
      <dgm:t>
        <a:bodyPr/>
        <a:lstStyle/>
        <a:p>
          <a:endParaRPr lang="zh-CN" altLang="en-US"/>
        </a:p>
      </dgm:t>
    </dgm:pt>
    <dgm:pt modelId="{DD051431-4EA4-4706-8EFE-CD89FE2F0B71}">
      <dgm:prSet phldrT="[文本]"/>
      <dgm:spPr/>
      <dgm:t>
        <a:bodyPr/>
        <a:lstStyle/>
        <a:p>
          <a:r>
            <a:rPr lang="en-US" altLang="zh-CN" dirty="0" err="1" smtClean="0"/>
            <a:t>radicular</a:t>
          </a:r>
          <a:r>
            <a:rPr lang="en-US" altLang="zh-CN" dirty="0" smtClean="0"/>
            <a:t> symptoms </a:t>
          </a:r>
          <a:endParaRPr lang="zh-CN" altLang="en-US" dirty="0"/>
        </a:p>
      </dgm:t>
    </dgm:pt>
    <dgm:pt modelId="{15E9E9DF-CB27-4D31-ABF9-59FF2A3CD778}" type="parTrans" cxnId="{8DE84AD6-69B6-449B-AF20-AB6B50D79ED7}">
      <dgm:prSet/>
      <dgm:spPr/>
      <dgm:t>
        <a:bodyPr/>
        <a:lstStyle/>
        <a:p>
          <a:endParaRPr lang="zh-CN" altLang="en-US"/>
        </a:p>
      </dgm:t>
    </dgm:pt>
    <dgm:pt modelId="{33BD6267-AEEB-40D4-B419-3B4DEA2443EB}" type="sibTrans" cxnId="{8DE84AD6-69B6-449B-AF20-AB6B50D79ED7}">
      <dgm:prSet/>
      <dgm:spPr/>
      <dgm:t>
        <a:bodyPr/>
        <a:lstStyle/>
        <a:p>
          <a:endParaRPr lang="zh-CN" altLang="en-US"/>
        </a:p>
      </dgm:t>
    </dgm:pt>
    <dgm:pt modelId="{D453D7F6-E515-4C36-8E29-AA8CB0660EB1}" type="pres">
      <dgm:prSet presAssocID="{C7F7C3A5-F18C-4D8A-8C72-D3D4607E1AAB}" presName="diagram" presStyleCnt="0">
        <dgm:presLayoutVars>
          <dgm:chPref val="1"/>
          <dgm:dir/>
          <dgm:animOne val="branch"/>
          <dgm:animLvl val="lvl"/>
          <dgm:resizeHandles val="exact"/>
        </dgm:presLayoutVars>
      </dgm:prSet>
      <dgm:spPr/>
    </dgm:pt>
    <dgm:pt modelId="{34927DCC-ED4E-4A10-87D5-498F31ECA562}" type="pres">
      <dgm:prSet presAssocID="{507D7416-755B-418F-A749-B4EC9602D185}" presName="root1" presStyleCnt="0"/>
      <dgm:spPr/>
    </dgm:pt>
    <dgm:pt modelId="{74E8642B-8ADE-41E6-994D-6258300F1CA7}" type="pres">
      <dgm:prSet presAssocID="{507D7416-755B-418F-A749-B4EC9602D185}" presName="LevelOneTextNode" presStyleLbl="node0" presStyleIdx="0" presStyleCnt="1">
        <dgm:presLayoutVars>
          <dgm:chPref val="3"/>
        </dgm:presLayoutVars>
      </dgm:prSet>
      <dgm:spPr/>
      <dgm:t>
        <a:bodyPr/>
        <a:lstStyle/>
        <a:p>
          <a:endParaRPr lang="zh-CN" altLang="en-US"/>
        </a:p>
      </dgm:t>
    </dgm:pt>
    <dgm:pt modelId="{41E540BB-21B3-4B54-A3BF-B7CF43CF2C49}" type="pres">
      <dgm:prSet presAssocID="{507D7416-755B-418F-A749-B4EC9602D185}" presName="level2hierChild" presStyleCnt="0"/>
      <dgm:spPr/>
    </dgm:pt>
    <dgm:pt modelId="{9804EEDA-D831-4139-91E3-D3D5BF5FC6F2}" type="pres">
      <dgm:prSet presAssocID="{37DBE06F-E97A-4185-825A-56990DDBF3E9}" presName="conn2-1" presStyleLbl="parChTrans1D2" presStyleIdx="0" presStyleCnt="4"/>
      <dgm:spPr/>
    </dgm:pt>
    <dgm:pt modelId="{16C7D6BC-D107-42CB-AA75-BFD263EA75D7}" type="pres">
      <dgm:prSet presAssocID="{37DBE06F-E97A-4185-825A-56990DDBF3E9}" presName="connTx" presStyleLbl="parChTrans1D2" presStyleIdx="0" presStyleCnt="4"/>
      <dgm:spPr/>
    </dgm:pt>
    <dgm:pt modelId="{EEBCB199-EEEC-45A1-BBC6-AEB4E14D5A44}" type="pres">
      <dgm:prSet presAssocID="{EBC61EC4-AE09-42E0-9E29-A1360EE5490D}" presName="root2" presStyleCnt="0"/>
      <dgm:spPr/>
    </dgm:pt>
    <dgm:pt modelId="{ACD2D7E7-17B7-4F83-B4AE-30FF338A8C24}" type="pres">
      <dgm:prSet presAssocID="{EBC61EC4-AE09-42E0-9E29-A1360EE5490D}" presName="LevelTwoTextNode" presStyleLbl="node2" presStyleIdx="0" presStyleCnt="4">
        <dgm:presLayoutVars>
          <dgm:chPref val="3"/>
        </dgm:presLayoutVars>
      </dgm:prSet>
      <dgm:spPr/>
      <dgm:t>
        <a:bodyPr/>
        <a:lstStyle/>
        <a:p>
          <a:endParaRPr lang="zh-CN" altLang="en-US"/>
        </a:p>
      </dgm:t>
    </dgm:pt>
    <dgm:pt modelId="{63001EDB-7762-4FF6-9E29-8AAF13634BC3}" type="pres">
      <dgm:prSet presAssocID="{EBC61EC4-AE09-42E0-9E29-A1360EE5490D}" presName="level3hierChild" presStyleCnt="0"/>
      <dgm:spPr/>
    </dgm:pt>
    <dgm:pt modelId="{225A848B-9C5F-45B5-BF6F-24D7F80B7AAE}" type="pres">
      <dgm:prSet presAssocID="{28510CF2-0263-4EE1-9470-8D12EA8E08C3}" presName="conn2-1" presStyleLbl="parChTrans1D2" presStyleIdx="1" presStyleCnt="4"/>
      <dgm:spPr/>
    </dgm:pt>
    <dgm:pt modelId="{F7BEF3B0-2F08-4531-AFCE-09A8E44C207B}" type="pres">
      <dgm:prSet presAssocID="{28510CF2-0263-4EE1-9470-8D12EA8E08C3}" presName="connTx" presStyleLbl="parChTrans1D2" presStyleIdx="1" presStyleCnt="4"/>
      <dgm:spPr/>
    </dgm:pt>
    <dgm:pt modelId="{77D31829-833C-40FC-AF87-9EB1DCDB0014}" type="pres">
      <dgm:prSet presAssocID="{73E8E813-6036-4F7D-B61F-F5124386FB2F}" presName="root2" presStyleCnt="0"/>
      <dgm:spPr/>
    </dgm:pt>
    <dgm:pt modelId="{26407BC2-65B2-4A0E-8280-6BE660F1CFE0}" type="pres">
      <dgm:prSet presAssocID="{73E8E813-6036-4F7D-B61F-F5124386FB2F}" presName="LevelTwoTextNode" presStyleLbl="node2" presStyleIdx="1" presStyleCnt="4">
        <dgm:presLayoutVars>
          <dgm:chPref val="3"/>
        </dgm:presLayoutVars>
      </dgm:prSet>
      <dgm:spPr/>
      <dgm:t>
        <a:bodyPr/>
        <a:lstStyle/>
        <a:p>
          <a:endParaRPr lang="zh-CN" altLang="en-US"/>
        </a:p>
      </dgm:t>
    </dgm:pt>
    <dgm:pt modelId="{DC0CC85F-FC2C-454A-BA5E-96A5AAFBF44E}" type="pres">
      <dgm:prSet presAssocID="{73E8E813-6036-4F7D-B61F-F5124386FB2F}" presName="level3hierChild" presStyleCnt="0"/>
      <dgm:spPr/>
    </dgm:pt>
    <dgm:pt modelId="{5197FFBC-74A2-4D63-9FC7-41E95626D0B5}" type="pres">
      <dgm:prSet presAssocID="{92FA5A1F-6D8F-4751-AB04-AF9DB9B4FADE}" presName="conn2-1" presStyleLbl="parChTrans1D2" presStyleIdx="2" presStyleCnt="4"/>
      <dgm:spPr/>
    </dgm:pt>
    <dgm:pt modelId="{47E9AD05-681F-4BD5-9FA9-6F09387511B1}" type="pres">
      <dgm:prSet presAssocID="{92FA5A1F-6D8F-4751-AB04-AF9DB9B4FADE}" presName="connTx" presStyleLbl="parChTrans1D2" presStyleIdx="2" presStyleCnt="4"/>
      <dgm:spPr/>
    </dgm:pt>
    <dgm:pt modelId="{9DCAF878-25EC-4861-845B-2D97879F07BE}" type="pres">
      <dgm:prSet presAssocID="{02C96AF2-1396-4F93-9DEF-8EF5C2CBAA1E}" presName="root2" presStyleCnt="0"/>
      <dgm:spPr/>
    </dgm:pt>
    <dgm:pt modelId="{87D5B622-0B8E-454C-8ECA-C8A7A69A26E5}" type="pres">
      <dgm:prSet presAssocID="{02C96AF2-1396-4F93-9DEF-8EF5C2CBAA1E}" presName="LevelTwoTextNode" presStyleLbl="node2" presStyleIdx="2" presStyleCnt="4">
        <dgm:presLayoutVars>
          <dgm:chPref val="3"/>
        </dgm:presLayoutVars>
      </dgm:prSet>
      <dgm:spPr/>
      <dgm:t>
        <a:bodyPr/>
        <a:lstStyle/>
        <a:p>
          <a:endParaRPr lang="zh-CN" altLang="en-US"/>
        </a:p>
      </dgm:t>
    </dgm:pt>
    <dgm:pt modelId="{FAC2E3EB-E6CF-480A-9730-7D8AFE0778CF}" type="pres">
      <dgm:prSet presAssocID="{02C96AF2-1396-4F93-9DEF-8EF5C2CBAA1E}" presName="level3hierChild" presStyleCnt="0"/>
      <dgm:spPr/>
    </dgm:pt>
    <dgm:pt modelId="{2F933C25-3CBB-403B-A70B-A9A6F0FA367A}" type="pres">
      <dgm:prSet presAssocID="{15E9E9DF-CB27-4D31-ABF9-59FF2A3CD778}" presName="conn2-1" presStyleLbl="parChTrans1D2" presStyleIdx="3" presStyleCnt="4"/>
      <dgm:spPr/>
    </dgm:pt>
    <dgm:pt modelId="{86438F14-62C0-4147-B84D-8166F66A8285}" type="pres">
      <dgm:prSet presAssocID="{15E9E9DF-CB27-4D31-ABF9-59FF2A3CD778}" presName="connTx" presStyleLbl="parChTrans1D2" presStyleIdx="3" presStyleCnt="4"/>
      <dgm:spPr/>
    </dgm:pt>
    <dgm:pt modelId="{5B9CAFDE-CFC5-4A9C-8AD0-890FC9F0D74B}" type="pres">
      <dgm:prSet presAssocID="{DD051431-4EA4-4706-8EFE-CD89FE2F0B71}" presName="root2" presStyleCnt="0"/>
      <dgm:spPr/>
    </dgm:pt>
    <dgm:pt modelId="{A3DF20BD-54F8-49F7-ABEC-2C346A7BA2A5}" type="pres">
      <dgm:prSet presAssocID="{DD051431-4EA4-4706-8EFE-CD89FE2F0B71}" presName="LevelTwoTextNode" presStyleLbl="node2" presStyleIdx="3" presStyleCnt="4">
        <dgm:presLayoutVars>
          <dgm:chPref val="3"/>
        </dgm:presLayoutVars>
      </dgm:prSet>
      <dgm:spPr/>
      <dgm:t>
        <a:bodyPr/>
        <a:lstStyle/>
        <a:p>
          <a:endParaRPr lang="zh-CN" altLang="en-US"/>
        </a:p>
      </dgm:t>
    </dgm:pt>
    <dgm:pt modelId="{76F8A7B8-91BD-4EBE-8F1B-1CF8A616E449}" type="pres">
      <dgm:prSet presAssocID="{DD051431-4EA4-4706-8EFE-CD89FE2F0B71}" presName="level3hierChild" presStyleCnt="0"/>
      <dgm:spPr/>
    </dgm:pt>
  </dgm:ptLst>
  <dgm:cxnLst>
    <dgm:cxn modelId="{59421064-E439-4A23-96B2-FEBE05E14596}" type="presOf" srcId="{92FA5A1F-6D8F-4751-AB04-AF9DB9B4FADE}" destId="{47E9AD05-681F-4BD5-9FA9-6F09387511B1}" srcOrd="1" destOrd="0" presId="urn:microsoft.com/office/officeart/2005/8/layout/hierarchy2"/>
    <dgm:cxn modelId="{176F401E-15D0-4988-834B-01D7B95AE13E}" type="presOf" srcId="{DD051431-4EA4-4706-8EFE-CD89FE2F0B71}" destId="{A3DF20BD-54F8-49F7-ABEC-2C346A7BA2A5}" srcOrd="0" destOrd="0" presId="urn:microsoft.com/office/officeart/2005/8/layout/hierarchy2"/>
    <dgm:cxn modelId="{4E76020F-860E-4B41-9BCB-0EBFE0065F70}" type="presOf" srcId="{15E9E9DF-CB27-4D31-ABF9-59FF2A3CD778}" destId="{2F933C25-3CBB-403B-A70B-A9A6F0FA367A}" srcOrd="0" destOrd="0" presId="urn:microsoft.com/office/officeart/2005/8/layout/hierarchy2"/>
    <dgm:cxn modelId="{8DE84AD6-69B6-449B-AF20-AB6B50D79ED7}" srcId="{507D7416-755B-418F-A749-B4EC9602D185}" destId="{DD051431-4EA4-4706-8EFE-CD89FE2F0B71}" srcOrd="3" destOrd="0" parTransId="{15E9E9DF-CB27-4D31-ABF9-59FF2A3CD778}" sibTransId="{33BD6267-AEEB-40D4-B419-3B4DEA2443EB}"/>
    <dgm:cxn modelId="{95084E8F-C685-4F30-8CF9-DBDD7CB3BD8E}" type="presOf" srcId="{37DBE06F-E97A-4185-825A-56990DDBF3E9}" destId="{16C7D6BC-D107-42CB-AA75-BFD263EA75D7}" srcOrd="1" destOrd="0" presId="urn:microsoft.com/office/officeart/2005/8/layout/hierarchy2"/>
    <dgm:cxn modelId="{414A4235-7DEA-481C-A04E-D07482B2026F}" type="presOf" srcId="{507D7416-755B-418F-A749-B4EC9602D185}" destId="{74E8642B-8ADE-41E6-994D-6258300F1CA7}" srcOrd="0" destOrd="0" presId="urn:microsoft.com/office/officeart/2005/8/layout/hierarchy2"/>
    <dgm:cxn modelId="{3B8B1E25-F0F7-4624-9321-0A621A2A3562}" srcId="{507D7416-755B-418F-A749-B4EC9602D185}" destId="{73E8E813-6036-4F7D-B61F-F5124386FB2F}" srcOrd="1" destOrd="0" parTransId="{28510CF2-0263-4EE1-9470-8D12EA8E08C3}" sibTransId="{D038AAF2-AFDA-4D69-9B81-784B4F369E87}"/>
    <dgm:cxn modelId="{52CC657F-74D7-4A35-8922-38379F3DA8D5}" srcId="{507D7416-755B-418F-A749-B4EC9602D185}" destId="{02C96AF2-1396-4F93-9DEF-8EF5C2CBAA1E}" srcOrd="2" destOrd="0" parTransId="{92FA5A1F-6D8F-4751-AB04-AF9DB9B4FADE}" sibTransId="{7BFBAAB9-6E52-4440-9590-B26ED05F1E98}"/>
    <dgm:cxn modelId="{E0DC97E2-DC76-4215-ADC1-31E3DA8C9FAA}" type="presOf" srcId="{28510CF2-0263-4EE1-9470-8D12EA8E08C3}" destId="{225A848B-9C5F-45B5-BF6F-24D7F80B7AAE}" srcOrd="0" destOrd="0" presId="urn:microsoft.com/office/officeart/2005/8/layout/hierarchy2"/>
    <dgm:cxn modelId="{F885A29A-2046-403F-81A8-8EB1A3368FCB}" srcId="{507D7416-755B-418F-A749-B4EC9602D185}" destId="{EBC61EC4-AE09-42E0-9E29-A1360EE5490D}" srcOrd="0" destOrd="0" parTransId="{37DBE06F-E97A-4185-825A-56990DDBF3E9}" sibTransId="{7355C6D6-C46E-49F9-838F-20B8BE9255FD}"/>
    <dgm:cxn modelId="{F4A7B5EE-B7CA-4ECF-804A-026C3D270F40}" type="presOf" srcId="{92FA5A1F-6D8F-4751-AB04-AF9DB9B4FADE}" destId="{5197FFBC-74A2-4D63-9FC7-41E95626D0B5}" srcOrd="0" destOrd="0" presId="urn:microsoft.com/office/officeart/2005/8/layout/hierarchy2"/>
    <dgm:cxn modelId="{CA1EC7A8-F8C9-4935-B4DA-15A21D6D7D49}" type="presOf" srcId="{02C96AF2-1396-4F93-9DEF-8EF5C2CBAA1E}" destId="{87D5B622-0B8E-454C-8ECA-C8A7A69A26E5}" srcOrd="0" destOrd="0" presId="urn:microsoft.com/office/officeart/2005/8/layout/hierarchy2"/>
    <dgm:cxn modelId="{6ED6E26D-9332-4134-899C-1BE63632173A}" type="presOf" srcId="{28510CF2-0263-4EE1-9470-8D12EA8E08C3}" destId="{F7BEF3B0-2F08-4531-AFCE-09A8E44C207B}" srcOrd="1" destOrd="0" presId="urn:microsoft.com/office/officeart/2005/8/layout/hierarchy2"/>
    <dgm:cxn modelId="{50F2B437-02D6-4D3C-87E0-9BBE6EEB3713}" type="presOf" srcId="{73E8E813-6036-4F7D-B61F-F5124386FB2F}" destId="{26407BC2-65B2-4A0E-8280-6BE660F1CFE0}" srcOrd="0" destOrd="0" presId="urn:microsoft.com/office/officeart/2005/8/layout/hierarchy2"/>
    <dgm:cxn modelId="{86DB446F-CF31-4D22-8B57-968770CF4B27}" type="presOf" srcId="{37DBE06F-E97A-4185-825A-56990DDBF3E9}" destId="{9804EEDA-D831-4139-91E3-D3D5BF5FC6F2}" srcOrd="0" destOrd="0" presId="urn:microsoft.com/office/officeart/2005/8/layout/hierarchy2"/>
    <dgm:cxn modelId="{43DC1858-E5A7-4988-9725-9B7F7432FA79}" type="presOf" srcId="{15E9E9DF-CB27-4D31-ABF9-59FF2A3CD778}" destId="{86438F14-62C0-4147-B84D-8166F66A8285}" srcOrd="1" destOrd="0" presId="urn:microsoft.com/office/officeart/2005/8/layout/hierarchy2"/>
    <dgm:cxn modelId="{0905BFE0-A823-4224-90F0-0E601AD1861D}" srcId="{C7F7C3A5-F18C-4D8A-8C72-D3D4607E1AAB}" destId="{507D7416-755B-418F-A749-B4EC9602D185}" srcOrd="0" destOrd="0" parTransId="{7843A117-A38E-4E5B-8863-72224CC32C55}" sibTransId="{28182257-0BED-4157-8900-C440765881A2}"/>
    <dgm:cxn modelId="{04E9CBDD-D6EC-48DA-B81A-494F56AA420A}" type="presOf" srcId="{EBC61EC4-AE09-42E0-9E29-A1360EE5490D}" destId="{ACD2D7E7-17B7-4F83-B4AE-30FF338A8C24}" srcOrd="0" destOrd="0" presId="urn:microsoft.com/office/officeart/2005/8/layout/hierarchy2"/>
    <dgm:cxn modelId="{9CED8A0C-D095-4163-89BE-08112E4FE2EA}" type="presOf" srcId="{C7F7C3A5-F18C-4D8A-8C72-D3D4607E1AAB}" destId="{D453D7F6-E515-4C36-8E29-AA8CB0660EB1}" srcOrd="0" destOrd="0" presId="urn:microsoft.com/office/officeart/2005/8/layout/hierarchy2"/>
    <dgm:cxn modelId="{C8CBB424-2076-4663-9028-DD5E561B5B33}" type="presParOf" srcId="{D453D7F6-E515-4C36-8E29-AA8CB0660EB1}" destId="{34927DCC-ED4E-4A10-87D5-498F31ECA562}" srcOrd="0" destOrd="0" presId="urn:microsoft.com/office/officeart/2005/8/layout/hierarchy2"/>
    <dgm:cxn modelId="{B380DE7D-6902-4D6D-9848-ACF60C3CE5A8}" type="presParOf" srcId="{34927DCC-ED4E-4A10-87D5-498F31ECA562}" destId="{74E8642B-8ADE-41E6-994D-6258300F1CA7}" srcOrd="0" destOrd="0" presId="urn:microsoft.com/office/officeart/2005/8/layout/hierarchy2"/>
    <dgm:cxn modelId="{C35006E8-C7A4-4143-9D85-BBFA2685587C}" type="presParOf" srcId="{34927DCC-ED4E-4A10-87D5-498F31ECA562}" destId="{41E540BB-21B3-4B54-A3BF-B7CF43CF2C49}" srcOrd="1" destOrd="0" presId="urn:microsoft.com/office/officeart/2005/8/layout/hierarchy2"/>
    <dgm:cxn modelId="{FB177F7E-2E67-4205-801F-4382D21C09BA}" type="presParOf" srcId="{41E540BB-21B3-4B54-A3BF-B7CF43CF2C49}" destId="{9804EEDA-D831-4139-91E3-D3D5BF5FC6F2}" srcOrd="0" destOrd="0" presId="urn:microsoft.com/office/officeart/2005/8/layout/hierarchy2"/>
    <dgm:cxn modelId="{55A1DF0B-71AC-4867-AC08-024B91986CD9}" type="presParOf" srcId="{9804EEDA-D831-4139-91E3-D3D5BF5FC6F2}" destId="{16C7D6BC-D107-42CB-AA75-BFD263EA75D7}" srcOrd="0" destOrd="0" presId="urn:microsoft.com/office/officeart/2005/8/layout/hierarchy2"/>
    <dgm:cxn modelId="{35E81AFC-51F0-4486-A922-F173FA5BFDDF}" type="presParOf" srcId="{41E540BB-21B3-4B54-A3BF-B7CF43CF2C49}" destId="{EEBCB199-EEEC-45A1-BBC6-AEB4E14D5A44}" srcOrd="1" destOrd="0" presId="urn:microsoft.com/office/officeart/2005/8/layout/hierarchy2"/>
    <dgm:cxn modelId="{2EB29C5B-409C-4640-83AA-9B55C77F8601}" type="presParOf" srcId="{EEBCB199-EEEC-45A1-BBC6-AEB4E14D5A44}" destId="{ACD2D7E7-17B7-4F83-B4AE-30FF338A8C24}" srcOrd="0" destOrd="0" presId="urn:microsoft.com/office/officeart/2005/8/layout/hierarchy2"/>
    <dgm:cxn modelId="{09F8E304-A99D-4CC3-9293-B92110AB7D69}" type="presParOf" srcId="{EEBCB199-EEEC-45A1-BBC6-AEB4E14D5A44}" destId="{63001EDB-7762-4FF6-9E29-8AAF13634BC3}" srcOrd="1" destOrd="0" presId="urn:microsoft.com/office/officeart/2005/8/layout/hierarchy2"/>
    <dgm:cxn modelId="{7E2FB598-FE03-485D-B743-8294F5DF1EA9}" type="presParOf" srcId="{41E540BB-21B3-4B54-A3BF-B7CF43CF2C49}" destId="{225A848B-9C5F-45B5-BF6F-24D7F80B7AAE}" srcOrd="2" destOrd="0" presId="urn:microsoft.com/office/officeart/2005/8/layout/hierarchy2"/>
    <dgm:cxn modelId="{79445BBB-C0FC-4975-9B6A-54DD4A70F912}" type="presParOf" srcId="{225A848B-9C5F-45B5-BF6F-24D7F80B7AAE}" destId="{F7BEF3B0-2F08-4531-AFCE-09A8E44C207B}" srcOrd="0" destOrd="0" presId="urn:microsoft.com/office/officeart/2005/8/layout/hierarchy2"/>
    <dgm:cxn modelId="{5B106F20-C0B7-40DB-A4DB-95AAF1D03F72}" type="presParOf" srcId="{41E540BB-21B3-4B54-A3BF-B7CF43CF2C49}" destId="{77D31829-833C-40FC-AF87-9EB1DCDB0014}" srcOrd="3" destOrd="0" presId="urn:microsoft.com/office/officeart/2005/8/layout/hierarchy2"/>
    <dgm:cxn modelId="{D386F077-B53A-4842-A215-98853488C17B}" type="presParOf" srcId="{77D31829-833C-40FC-AF87-9EB1DCDB0014}" destId="{26407BC2-65B2-4A0E-8280-6BE660F1CFE0}" srcOrd="0" destOrd="0" presId="urn:microsoft.com/office/officeart/2005/8/layout/hierarchy2"/>
    <dgm:cxn modelId="{348C0484-1FF2-479C-A443-802672D00CF5}" type="presParOf" srcId="{77D31829-833C-40FC-AF87-9EB1DCDB0014}" destId="{DC0CC85F-FC2C-454A-BA5E-96A5AAFBF44E}" srcOrd="1" destOrd="0" presId="urn:microsoft.com/office/officeart/2005/8/layout/hierarchy2"/>
    <dgm:cxn modelId="{75757C81-5E22-4009-8BDC-A0F4C9C0332F}" type="presParOf" srcId="{41E540BB-21B3-4B54-A3BF-B7CF43CF2C49}" destId="{5197FFBC-74A2-4D63-9FC7-41E95626D0B5}" srcOrd="4" destOrd="0" presId="urn:microsoft.com/office/officeart/2005/8/layout/hierarchy2"/>
    <dgm:cxn modelId="{033D5171-4EF1-4325-8B5E-04AEAD4575D2}" type="presParOf" srcId="{5197FFBC-74A2-4D63-9FC7-41E95626D0B5}" destId="{47E9AD05-681F-4BD5-9FA9-6F09387511B1}" srcOrd="0" destOrd="0" presId="urn:microsoft.com/office/officeart/2005/8/layout/hierarchy2"/>
    <dgm:cxn modelId="{9250F9DE-FC0A-4366-9B95-C79BCFE76720}" type="presParOf" srcId="{41E540BB-21B3-4B54-A3BF-B7CF43CF2C49}" destId="{9DCAF878-25EC-4861-845B-2D97879F07BE}" srcOrd="5" destOrd="0" presId="urn:microsoft.com/office/officeart/2005/8/layout/hierarchy2"/>
    <dgm:cxn modelId="{4EEF5661-C4D4-40FC-A566-FBD3B9DC809A}" type="presParOf" srcId="{9DCAF878-25EC-4861-845B-2D97879F07BE}" destId="{87D5B622-0B8E-454C-8ECA-C8A7A69A26E5}" srcOrd="0" destOrd="0" presId="urn:microsoft.com/office/officeart/2005/8/layout/hierarchy2"/>
    <dgm:cxn modelId="{DDA0B940-F80B-475C-839F-3FF7C3DF0CCF}" type="presParOf" srcId="{9DCAF878-25EC-4861-845B-2D97879F07BE}" destId="{FAC2E3EB-E6CF-480A-9730-7D8AFE0778CF}" srcOrd="1" destOrd="0" presId="urn:microsoft.com/office/officeart/2005/8/layout/hierarchy2"/>
    <dgm:cxn modelId="{4E62AF91-5B2E-4015-8ECF-46061C49257F}" type="presParOf" srcId="{41E540BB-21B3-4B54-A3BF-B7CF43CF2C49}" destId="{2F933C25-3CBB-403B-A70B-A9A6F0FA367A}" srcOrd="6" destOrd="0" presId="urn:microsoft.com/office/officeart/2005/8/layout/hierarchy2"/>
    <dgm:cxn modelId="{11A5955D-7FB6-4AD6-9DC2-1646EDB83937}" type="presParOf" srcId="{2F933C25-3CBB-403B-A70B-A9A6F0FA367A}" destId="{86438F14-62C0-4147-B84D-8166F66A8285}" srcOrd="0" destOrd="0" presId="urn:microsoft.com/office/officeart/2005/8/layout/hierarchy2"/>
    <dgm:cxn modelId="{308E5C0E-CECC-470C-BA52-CFBEB7F3EA37}" type="presParOf" srcId="{41E540BB-21B3-4B54-A3BF-B7CF43CF2C49}" destId="{5B9CAFDE-CFC5-4A9C-8AD0-890FC9F0D74B}" srcOrd="7" destOrd="0" presId="urn:microsoft.com/office/officeart/2005/8/layout/hierarchy2"/>
    <dgm:cxn modelId="{5863AEFC-8D7B-4BDF-B344-9AA263237ACE}" type="presParOf" srcId="{5B9CAFDE-CFC5-4A9C-8AD0-890FC9F0D74B}" destId="{A3DF20BD-54F8-49F7-ABEC-2C346A7BA2A5}" srcOrd="0" destOrd="0" presId="urn:microsoft.com/office/officeart/2005/8/layout/hierarchy2"/>
    <dgm:cxn modelId="{467D1ECA-A150-4C48-BB44-B9FE1E9F8599}" type="presParOf" srcId="{5B9CAFDE-CFC5-4A9C-8AD0-890FC9F0D74B}" destId="{76F8A7B8-91BD-4EBE-8F1B-1CF8A616E449}"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4FEF1D-8389-4B25-8E18-8CFA71E5B30F}"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07661C22-015D-4086-A9D5-B87FFE8A02D8}">
      <dgm:prSet phldrT="[文本]"/>
      <dgm:spPr/>
      <dgm:t>
        <a:bodyPr/>
        <a:lstStyle/>
        <a:p>
          <a:r>
            <a:rPr lang="en-US" altLang="zh-CN" dirty="0" smtClean="0"/>
            <a:t>disadvantages</a:t>
          </a:r>
          <a:endParaRPr lang="zh-CN" altLang="en-US" dirty="0"/>
        </a:p>
      </dgm:t>
    </dgm:pt>
    <dgm:pt modelId="{0919B4C5-C9E7-4E4F-80AA-2B4C26ECC37C}" type="parTrans" cxnId="{698FCB3F-878F-4118-A63C-2B72651DF860}">
      <dgm:prSet/>
      <dgm:spPr/>
      <dgm:t>
        <a:bodyPr/>
        <a:lstStyle/>
        <a:p>
          <a:endParaRPr lang="zh-CN" altLang="en-US"/>
        </a:p>
      </dgm:t>
    </dgm:pt>
    <dgm:pt modelId="{D2C940A9-C7F8-46D0-918D-78BE1E04E691}" type="sibTrans" cxnId="{698FCB3F-878F-4118-A63C-2B72651DF860}">
      <dgm:prSet/>
      <dgm:spPr/>
      <dgm:t>
        <a:bodyPr/>
        <a:lstStyle/>
        <a:p>
          <a:endParaRPr lang="zh-CN" altLang="en-US"/>
        </a:p>
      </dgm:t>
    </dgm:pt>
    <dgm:pt modelId="{21E554AB-98E5-41EA-9749-10C29CF14532}">
      <dgm:prSet phldrT="[文本]"/>
      <dgm:spPr/>
      <dgm:t>
        <a:bodyPr/>
        <a:lstStyle/>
        <a:p>
          <a:r>
            <a:rPr lang="en-US" altLang="zh-CN" dirty="0" smtClean="0"/>
            <a:t>loss of segmental movement</a:t>
          </a:r>
          <a:endParaRPr lang="zh-CN" altLang="en-US" dirty="0"/>
        </a:p>
      </dgm:t>
    </dgm:pt>
    <dgm:pt modelId="{0A8E199E-69A3-4835-8284-C2170801D3A6}" type="parTrans" cxnId="{0F0316B5-8241-48C7-A9F2-A2857AA71C74}">
      <dgm:prSet/>
      <dgm:spPr/>
      <dgm:t>
        <a:bodyPr/>
        <a:lstStyle/>
        <a:p>
          <a:endParaRPr lang="zh-CN" altLang="en-US"/>
        </a:p>
      </dgm:t>
    </dgm:pt>
    <dgm:pt modelId="{3E091E01-0069-41ED-85FC-5003DB8D10A2}" type="sibTrans" cxnId="{0F0316B5-8241-48C7-A9F2-A2857AA71C74}">
      <dgm:prSet/>
      <dgm:spPr/>
      <dgm:t>
        <a:bodyPr/>
        <a:lstStyle/>
        <a:p>
          <a:endParaRPr lang="zh-CN" altLang="en-US"/>
        </a:p>
      </dgm:t>
    </dgm:pt>
    <dgm:pt modelId="{5164B40C-9F47-43B5-ABE1-4CCDEEF2AA22}">
      <dgm:prSet phldrT="[文本]"/>
      <dgm:spPr/>
      <dgm:t>
        <a:bodyPr/>
        <a:lstStyle/>
        <a:p>
          <a:r>
            <a:rPr lang="en-US" altLang="zh-CN" dirty="0" smtClean="0"/>
            <a:t>adjacent segment disease</a:t>
          </a:r>
          <a:endParaRPr lang="zh-CN" altLang="en-US" dirty="0"/>
        </a:p>
      </dgm:t>
    </dgm:pt>
    <dgm:pt modelId="{0DEFEF96-C56A-413E-9C0E-41AB5279E258}" type="parTrans" cxnId="{50C9B12F-4DA4-42A9-8828-2043E4DE8ACA}">
      <dgm:prSet/>
      <dgm:spPr/>
      <dgm:t>
        <a:bodyPr/>
        <a:lstStyle/>
        <a:p>
          <a:endParaRPr lang="zh-CN" altLang="en-US"/>
        </a:p>
      </dgm:t>
    </dgm:pt>
    <dgm:pt modelId="{D4CBB649-67AD-4242-84C4-5561D4E81AAB}" type="sibTrans" cxnId="{50C9B12F-4DA4-42A9-8828-2043E4DE8ACA}">
      <dgm:prSet/>
      <dgm:spPr/>
      <dgm:t>
        <a:bodyPr/>
        <a:lstStyle/>
        <a:p>
          <a:endParaRPr lang="zh-CN" altLang="en-US"/>
        </a:p>
      </dgm:t>
    </dgm:pt>
    <dgm:pt modelId="{6FDEB92B-4117-4C35-B06E-1B40FEC1A617}">
      <dgm:prSet phldrT="[文本]"/>
      <dgm:spPr/>
      <dgm:t>
        <a:bodyPr/>
        <a:lstStyle/>
        <a:p>
          <a:r>
            <a:rPr lang="en-US" altLang="zh-CN" dirty="0" smtClean="0"/>
            <a:t>prolonged recovery</a:t>
          </a:r>
          <a:endParaRPr lang="zh-CN" altLang="en-US" dirty="0"/>
        </a:p>
      </dgm:t>
    </dgm:pt>
    <dgm:pt modelId="{DD895272-2DF3-4A37-BF4D-E3F075E6B7FA}" type="parTrans" cxnId="{01F1DC75-05DD-4C58-9B51-488CDB99710B}">
      <dgm:prSet/>
      <dgm:spPr/>
      <dgm:t>
        <a:bodyPr/>
        <a:lstStyle/>
        <a:p>
          <a:endParaRPr lang="zh-CN" altLang="en-US"/>
        </a:p>
      </dgm:t>
    </dgm:pt>
    <dgm:pt modelId="{3C9C5D6D-E936-49E1-BF22-7411235BCE0B}" type="sibTrans" cxnId="{01F1DC75-05DD-4C58-9B51-488CDB99710B}">
      <dgm:prSet/>
      <dgm:spPr/>
      <dgm:t>
        <a:bodyPr/>
        <a:lstStyle/>
        <a:p>
          <a:endParaRPr lang="zh-CN" altLang="en-US"/>
        </a:p>
      </dgm:t>
    </dgm:pt>
    <dgm:pt modelId="{F7A73AB4-655B-4B72-961C-AC1B5015E1FA}">
      <dgm:prSet phldrT="[文本]"/>
      <dgm:spPr/>
      <dgm:t>
        <a:bodyPr/>
        <a:lstStyle/>
        <a:p>
          <a:r>
            <a:rPr lang="en-US" altLang="zh-CN" dirty="0" smtClean="0"/>
            <a:t>significant risk of complications</a:t>
          </a:r>
          <a:endParaRPr lang="zh-CN" altLang="en-US" dirty="0"/>
        </a:p>
      </dgm:t>
    </dgm:pt>
    <dgm:pt modelId="{08DD6323-0B8D-48F9-910B-8AA0DD389AEB}" type="parTrans" cxnId="{81C7EBF8-023D-4ACD-8182-F8DE8CE89730}">
      <dgm:prSet/>
      <dgm:spPr/>
      <dgm:t>
        <a:bodyPr/>
        <a:lstStyle/>
        <a:p>
          <a:endParaRPr lang="zh-CN" altLang="en-US"/>
        </a:p>
      </dgm:t>
    </dgm:pt>
    <dgm:pt modelId="{9B65F426-350D-4A89-9D47-94CBC578ADDE}" type="sibTrans" cxnId="{81C7EBF8-023D-4ACD-8182-F8DE8CE89730}">
      <dgm:prSet/>
      <dgm:spPr/>
      <dgm:t>
        <a:bodyPr/>
        <a:lstStyle/>
        <a:p>
          <a:endParaRPr lang="zh-CN" altLang="en-US"/>
        </a:p>
      </dgm:t>
    </dgm:pt>
    <dgm:pt modelId="{997DC8BC-1B57-43A8-AAB8-882357EBC518}">
      <dgm:prSet phldrT="[文本]"/>
      <dgm:spPr/>
      <dgm:t>
        <a:bodyPr/>
        <a:lstStyle/>
        <a:p>
          <a:r>
            <a:rPr lang="en-US" altLang="zh-CN" dirty="0" smtClean="0"/>
            <a:t>use of implants</a:t>
          </a:r>
          <a:endParaRPr lang="zh-CN" altLang="en-US" dirty="0"/>
        </a:p>
      </dgm:t>
    </dgm:pt>
    <dgm:pt modelId="{EBD69DA5-B37F-4B7D-A267-1411500FBDA6}" type="parTrans" cxnId="{32EFF848-B865-428A-9FF0-3C40A4271A9C}">
      <dgm:prSet/>
      <dgm:spPr/>
      <dgm:t>
        <a:bodyPr/>
        <a:lstStyle/>
        <a:p>
          <a:endParaRPr lang="zh-CN" altLang="en-US"/>
        </a:p>
      </dgm:t>
    </dgm:pt>
    <dgm:pt modelId="{F871EF13-A026-4F57-A255-8C7B3DD53EFF}" type="sibTrans" cxnId="{32EFF848-B865-428A-9FF0-3C40A4271A9C}">
      <dgm:prSet/>
      <dgm:spPr/>
      <dgm:t>
        <a:bodyPr/>
        <a:lstStyle/>
        <a:p>
          <a:endParaRPr lang="zh-CN" altLang="en-US"/>
        </a:p>
      </dgm:t>
    </dgm:pt>
    <dgm:pt modelId="{E786B8A1-3D8A-4146-9A91-B4770F70CA02}" type="pres">
      <dgm:prSet presAssocID="{3B4FEF1D-8389-4B25-8E18-8CFA71E5B30F}" presName="cycle" presStyleCnt="0">
        <dgm:presLayoutVars>
          <dgm:chMax val="1"/>
          <dgm:dir/>
          <dgm:animLvl val="ctr"/>
          <dgm:resizeHandles val="exact"/>
        </dgm:presLayoutVars>
      </dgm:prSet>
      <dgm:spPr/>
      <dgm:t>
        <a:bodyPr/>
        <a:lstStyle/>
        <a:p>
          <a:endParaRPr lang="zh-CN" altLang="en-US"/>
        </a:p>
      </dgm:t>
    </dgm:pt>
    <dgm:pt modelId="{11EF4DDE-0DF0-4B6B-9A88-EBC4A1DB5257}" type="pres">
      <dgm:prSet presAssocID="{07661C22-015D-4086-A9D5-B87FFE8A02D8}" presName="centerShape" presStyleLbl="node0" presStyleIdx="0" presStyleCnt="1"/>
      <dgm:spPr/>
      <dgm:t>
        <a:bodyPr/>
        <a:lstStyle/>
        <a:p>
          <a:endParaRPr lang="zh-CN" altLang="en-US"/>
        </a:p>
      </dgm:t>
    </dgm:pt>
    <dgm:pt modelId="{274FA869-C07A-45D2-9BA1-0592A6A983F3}" type="pres">
      <dgm:prSet presAssocID="{0A8E199E-69A3-4835-8284-C2170801D3A6}" presName="parTrans" presStyleLbl="bgSibTrans2D1" presStyleIdx="0" presStyleCnt="5"/>
      <dgm:spPr/>
      <dgm:t>
        <a:bodyPr/>
        <a:lstStyle/>
        <a:p>
          <a:endParaRPr lang="zh-CN" altLang="en-US"/>
        </a:p>
      </dgm:t>
    </dgm:pt>
    <dgm:pt modelId="{7933FFB2-3F3B-4975-A5AD-AA1E92E64B15}" type="pres">
      <dgm:prSet presAssocID="{21E554AB-98E5-41EA-9749-10C29CF14532}" presName="node" presStyleLbl="node1" presStyleIdx="0" presStyleCnt="5">
        <dgm:presLayoutVars>
          <dgm:bulletEnabled val="1"/>
        </dgm:presLayoutVars>
      </dgm:prSet>
      <dgm:spPr/>
      <dgm:t>
        <a:bodyPr/>
        <a:lstStyle/>
        <a:p>
          <a:endParaRPr lang="zh-CN" altLang="en-US"/>
        </a:p>
      </dgm:t>
    </dgm:pt>
    <dgm:pt modelId="{C0A22A40-D8B5-41EB-B96C-F9EAE5E9442A}" type="pres">
      <dgm:prSet presAssocID="{DD895272-2DF3-4A37-BF4D-E3F075E6B7FA}" presName="parTrans" presStyleLbl="bgSibTrans2D1" presStyleIdx="1" presStyleCnt="5"/>
      <dgm:spPr/>
      <dgm:t>
        <a:bodyPr/>
        <a:lstStyle/>
        <a:p>
          <a:endParaRPr lang="zh-CN" altLang="en-US"/>
        </a:p>
      </dgm:t>
    </dgm:pt>
    <dgm:pt modelId="{7F952739-AAC8-4424-9D27-D5F7E399D290}" type="pres">
      <dgm:prSet presAssocID="{6FDEB92B-4117-4C35-B06E-1B40FEC1A617}" presName="node" presStyleLbl="node1" presStyleIdx="1" presStyleCnt="5">
        <dgm:presLayoutVars>
          <dgm:bulletEnabled val="1"/>
        </dgm:presLayoutVars>
      </dgm:prSet>
      <dgm:spPr/>
      <dgm:t>
        <a:bodyPr/>
        <a:lstStyle/>
        <a:p>
          <a:endParaRPr lang="zh-CN" altLang="en-US"/>
        </a:p>
      </dgm:t>
    </dgm:pt>
    <dgm:pt modelId="{9B8F7E20-C28B-4477-908E-A997E6FCA381}" type="pres">
      <dgm:prSet presAssocID="{EBD69DA5-B37F-4B7D-A267-1411500FBDA6}" presName="parTrans" presStyleLbl="bgSibTrans2D1" presStyleIdx="2" presStyleCnt="5"/>
      <dgm:spPr/>
      <dgm:t>
        <a:bodyPr/>
        <a:lstStyle/>
        <a:p>
          <a:endParaRPr lang="zh-CN" altLang="en-US"/>
        </a:p>
      </dgm:t>
    </dgm:pt>
    <dgm:pt modelId="{F0ACA400-C90E-479A-8418-02D4F76638EE}" type="pres">
      <dgm:prSet presAssocID="{997DC8BC-1B57-43A8-AAB8-882357EBC518}" presName="node" presStyleLbl="node1" presStyleIdx="2" presStyleCnt="5">
        <dgm:presLayoutVars>
          <dgm:bulletEnabled val="1"/>
        </dgm:presLayoutVars>
      </dgm:prSet>
      <dgm:spPr/>
      <dgm:t>
        <a:bodyPr/>
        <a:lstStyle/>
        <a:p>
          <a:endParaRPr lang="zh-CN" altLang="en-US"/>
        </a:p>
      </dgm:t>
    </dgm:pt>
    <dgm:pt modelId="{66273DE3-9398-4BD5-93F1-9713E1ED1B8A}" type="pres">
      <dgm:prSet presAssocID="{08DD6323-0B8D-48F9-910B-8AA0DD389AEB}" presName="parTrans" presStyleLbl="bgSibTrans2D1" presStyleIdx="3" presStyleCnt="5"/>
      <dgm:spPr/>
      <dgm:t>
        <a:bodyPr/>
        <a:lstStyle/>
        <a:p>
          <a:endParaRPr lang="zh-CN" altLang="en-US"/>
        </a:p>
      </dgm:t>
    </dgm:pt>
    <dgm:pt modelId="{930F2DC9-4674-42E7-968C-DCAAD1510A2B}" type="pres">
      <dgm:prSet presAssocID="{F7A73AB4-655B-4B72-961C-AC1B5015E1FA}" presName="node" presStyleLbl="node1" presStyleIdx="3" presStyleCnt="5">
        <dgm:presLayoutVars>
          <dgm:bulletEnabled val="1"/>
        </dgm:presLayoutVars>
      </dgm:prSet>
      <dgm:spPr/>
      <dgm:t>
        <a:bodyPr/>
        <a:lstStyle/>
        <a:p>
          <a:endParaRPr lang="zh-CN" altLang="en-US"/>
        </a:p>
      </dgm:t>
    </dgm:pt>
    <dgm:pt modelId="{77873768-AEFE-4502-B437-91FF4D36E9BD}" type="pres">
      <dgm:prSet presAssocID="{0DEFEF96-C56A-413E-9C0E-41AB5279E258}" presName="parTrans" presStyleLbl="bgSibTrans2D1" presStyleIdx="4" presStyleCnt="5"/>
      <dgm:spPr/>
      <dgm:t>
        <a:bodyPr/>
        <a:lstStyle/>
        <a:p>
          <a:endParaRPr lang="zh-CN" altLang="en-US"/>
        </a:p>
      </dgm:t>
    </dgm:pt>
    <dgm:pt modelId="{FC8573F6-978C-4444-BBFC-43C3F34CE565}" type="pres">
      <dgm:prSet presAssocID="{5164B40C-9F47-43B5-ABE1-4CCDEEF2AA22}" presName="node" presStyleLbl="node1" presStyleIdx="4" presStyleCnt="5">
        <dgm:presLayoutVars>
          <dgm:bulletEnabled val="1"/>
        </dgm:presLayoutVars>
      </dgm:prSet>
      <dgm:spPr/>
      <dgm:t>
        <a:bodyPr/>
        <a:lstStyle/>
        <a:p>
          <a:endParaRPr lang="zh-CN" altLang="en-US"/>
        </a:p>
      </dgm:t>
    </dgm:pt>
  </dgm:ptLst>
  <dgm:cxnLst>
    <dgm:cxn modelId="{81C7EBF8-023D-4ACD-8182-F8DE8CE89730}" srcId="{07661C22-015D-4086-A9D5-B87FFE8A02D8}" destId="{F7A73AB4-655B-4B72-961C-AC1B5015E1FA}" srcOrd="3" destOrd="0" parTransId="{08DD6323-0B8D-48F9-910B-8AA0DD389AEB}" sibTransId="{9B65F426-350D-4A89-9D47-94CBC578ADDE}"/>
    <dgm:cxn modelId="{FA7668DB-347D-441D-A4E2-5B1B23EAFE1A}" type="presOf" srcId="{6FDEB92B-4117-4C35-B06E-1B40FEC1A617}" destId="{7F952739-AAC8-4424-9D27-D5F7E399D290}" srcOrd="0" destOrd="0" presId="urn:microsoft.com/office/officeart/2005/8/layout/radial4"/>
    <dgm:cxn modelId="{36CCB7C7-DBCB-4D8F-B6D7-4E0C6907686E}" type="presOf" srcId="{DD895272-2DF3-4A37-BF4D-E3F075E6B7FA}" destId="{C0A22A40-D8B5-41EB-B96C-F9EAE5E9442A}" srcOrd="0" destOrd="0" presId="urn:microsoft.com/office/officeart/2005/8/layout/radial4"/>
    <dgm:cxn modelId="{1BF8C056-301A-42F6-8A31-E286F8898BF1}" type="presOf" srcId="{0A8E199E-69A3-4835-8284-C2170801D3A6}" destId="{274FA869-C07A-45D2-9BA1-0592A6A983F3}" srcOrd="0" destOrd="0" presId="urn:microsoft.com/office/officeart/2005/8/layout/radial4"/>
    <dgm:cxn modelId="{AE1BC148-9710-4082-A5CB-C3DF6DE8F727}" type="presOf" srcId="{5164B40C-9F47-43B5-ABE1-4CCDEEF2AA22}" destId="{FC8573F6-978C-4444-BBFC-43C3F34CE565}" srcOrd="0" destOrd="0" presId="urn:microsoft.com/office/officeart/2005/8/layout/radial4"/>
    <dgm:cxn modelId="{1FDF9600-EC90-4694-8A30-BA56A4CB6F92}" type="presOf" srcId="{3B4FEF1D-8389-4B25-8E18-8CFA71E5B30F}" destId="{E786B8A1-3D8A-4146-9A91-B4770F70CA02}" srcOrd="0" destOrd="0" presId="urn:microsoft.com/office/officeart/2005/8/layout/radial4"/>
    <dgm:cxn modelId="{32EFF848-B865-428A-9FF0-3C40A4271A9C}" srcId="{07661C22-015D-4086-A9D5-B87FFE8A02D8}" destId="{997DC8BC-1B57-43A8-AAB8-882357EBC518}" srcOrd="2" destOrd="0" parTransId="{EBD69DA5-B37F-4B7D-A267-1411500FBDA6}" sibTransId="{F871EF13-A026-4F57-A255-8C7B3DD53EFF}"/>
    <dgm:cxn modelId="{B0FF1697-641C-4165-9670-F7E01049DCD8}" type="presOf" srcId="{07661C22-015D-4086-A9D5-B87FFE8A02D8}" destId="{11EF4DDE-0DF0-4B6B-9A88-EBC4A1DB5257}" srcOrd="0" destOrd="0" presId="urn:microsoft.com/office/officeart/2005/8/layout/radial4"/>
    <dgm:cxn modelId="{01F1DC75-05DD-4C58-9B51-488CDB99710B}" srcId="{07661C22-015D-4086-A9D5-B87FFE8A02D8}" destId="{6FDEB92B-4117-4C35-B06E-1B40FEC1A617}" srcOrd="1" destOrd="0" parTransId="{DD895272-2DF3-4A37-BF4D-E3F075E6B7FA}" sibTransId="{3C9C5D6D-E936-49E1-BF22-7411235BCE0B}"/>
    <dgm:cxn modelId="{C5ED31F0-A583-402A-BF37-ADF4F4E6FB94}" type="presOf" srcId="{F7A73AB4-655B-4B72-961C-AC1B5015E1FA}" destId="{930F2DC9-4674-42E7-968C-DCAAD1510A2B}" srcOrd="0" destOrd="0" presId="urn:microsoft.com/office/officeart/2005/8/layout/radial4"/>
    <dgm:cxn modelId="{50C9B12F-4DA4-42A9-8828-2043E4DE8ACA}" srcId="{07661C22-015D-4086-A9D5-B87FFE8A02D8}" destId="{5164B40C-9F47-43B5-ABE1-4CCDEEF2AA22}" srcOrd="4" destOrd="0" parTransId="{0DEFEF96-C56A-413E-9C0E-41AB5279E258}" sibTransId="{D4CBB649-67AD-4242-84C4-5561D4E81AAB}"/>
    <dgm:cxn modelId="{D51E8792-ABD8-44D9-9E7C-6B6A10A6F855}" type="presOf" srcId="{EBD69DA5-B37F-4B7D-A267-1411500FBDA6}" destId="{9B8F7E20-C28B-4477-908E-A997E6FCA381}" srcOrd="0" destOrd="0" presId="urn:microsoft.com/office/officeart/2005/8/layout/radial4"/>
    <dgm:cxn modelId="{FE95D6F9-47BD-447A-92DD-EA8D653ED007}" type="presOf" srcId="{997DC8BC-1B57-43A8-AAB8-882357EBC518}" destId="{F0ACA400-C90E-479A-8418-02D4F76638EE}" srcOrd="0" destOrd="0" presId="urn:microsoft.com/office/officeart/2005/8/layout/radial4"/>
    <dgm:cxn modelId="{97A6FF4A-F48F-47C3-A5E7-C00B19F3559F}" type="presOf" srcId="{21E554AB-98E5-41EA-9749-10C29CF14532}" destId="{7933FFB2-3F3B-4975-A5AD-AA1E92E64B15}" srcOrd="0" destOrd="0" presId="urn:microsoft.com/office/officeart/2005/8/layout/radial4"/>
    <dgm:cxn modelId="{698FCB3F-878F-4118-A63C-2B72651DF860}" srcId="{3B4FEF1D-8389-4B25-8E18-8CFA71E5B30F}" destId="{07661C22-015D-4086-A9D5-B87FFE8A02D8}" srcOrd="0" destOrd="0" parTransId="{0919B4C5-C9E7-4E4F-80AA-2B4C26ECC37C}" sibTransId="{D2C940A9-C7F8-46D0-918D-78BE1E04E691}"/>
    <dgm:cxn modelId="{5C8E5B8A-7D54-46E3-925E-4C7E23E712DD}" type="presOf" srcId="{0DEFEF96-C56A-413E-9C0E-41AB5279E258}" destId="{77873768-AEFE-4502-B437-91FF4D36E9BD}" srcOrd="0" destOrd="0" presId="urn:microsoft.com/office/officeart/2005/8/layout/radial4"/>
    <dgm:cxn modelId="{2A0F282E-E744-4E11-B7FF-3CA1E7E512B5}" type="presOf" srcId="{08DD6323-0B8D-48F9-910B-8AA0DD389AEB}" destId="{66273DE3-9398-4BD5-93F1-9713E1ED1B8A}" srcOrd="0" destOrd="0" presId="urn:microsoft.com/office/officeart/2005/8/layout/radial4"/>
    <dgm:cxn modelId="{0F0316B5-8241-48C7-A9F2-A2857AA71C74}" srcId="{07661C22-015D-4086-A9D5-B87FFE8A02D8}" destId="{21E554AB-98E5-41EA-9749-10C29CF14532}" srcOrd="0" destOrd="0" parTransId="{0A8E199E-69A3-4835-8284-C2170801D3A6}" sibTransId="{3E091E01-0069-41ED-85FC-5003DB8D10A2}"/>
    <dgm:cxn modelId="{FD1637FB-DD36-4335-A950-F22ED2E02FE7}" type="presParOf" srcId="{E786B8A1-3D8A-4146-9A91-B4770F70CA02}" destId="{11EF4DDE-0DF0-4B6B-9A88-EBC4A1DB5257}" srcOrd="0" destOrd="0" presId="urn:microsoft.com/office/officeart/2005/8/layout/radial4"/>
    <dgm:cxn modelId="{75E0224F-ED7A-42B3-B28F-6AC4B08B977A}" type="presParOf" srcId="{E786B8A1-3D8A-4146-9A91-B4770F70CA02}" destId="{274FA869-C07A-45D2-9BA1-0592A6A983F3}" srcOrd="1" destOrd="0" presId="urn:microsoft.com/office/officeart/2005/8/layout/radial4"/>
    <dgm:cxn modelId="{AFC01B68-1E09-4A29-B573-973899540DEF}" type="presParOf" srcId="{E786B8A1-3D8A-4146-9A91-B4770F70CA02}" destId="{7933FFB2-3F3B-4975-A5AD-AA1E92E64B15}" srcOrd="2" destOrd="0" presId="urn:microsoft.com/office/officeart/2005/8/layout/radial4"/>
    <dgm:cxn modelId="{C9B78B08-2407-446E-BA61-0D1ABD83D9DB}" type="presParOf" srcId="{E786B8A1-3D8A-4146-9A91-B4770F70CA02}" destId="{C0A22A40-D8B5-41EB-B96C-F9EAE5E9442A}" srcOrd="3" destOrd="0" presId="urn:microsoft.com/office/officeart/2005/8/layout/radial4"/>
    <dgm:cxn modelId="{2DF526D5-2D38-410D-B93B-BF9C363E15A1}" type="presParOf" srcId="{E786B8A1-3D8A-4146-9A91-B4770F70CA02}" destId="{7F952739-AAC8-4424-9D27-D5F7E399D290}" srcOrd="4" destOrd="0" presId="urn:microsoft.com/office/officeart/2005/8/layout/radial4"/>
    <dgm:cxn modelId="{0CC8AE12-ABF0-477E-B160-F647E6924E4D}" type="presParOf" srcId="{E786B8A1-3D8A-4146-9A91-B4770F70CA02}" destId="{9B8F7E20-C28B-4477-908E-A997E6FCA381}" srcOrd="5" destOrd="0" presId="urn:microsoft.com/office/officeart/2005/8/layout/radial4"/>
    <dgm:cxn modelId="{01C86EBD-E7A4-4272-9EEE-AFFFF2809C2D}" type="presParOf" srcId="{E786B8A1-3D8A-4146-9A91-B4770F70CA02}" destId="{F0ACA400-C90E-479A-8418-02D4F76638EE}" srcOrd="6" destOrd="0" presId="urn:microsoft.com/office/officeart/2005/8/layout/radial4"/>
    <dgm:cxn modelId="{50CAE25E-9309-4A98-B65B-333D048B6B8F}" type="presParOf" srcId="{E786B8A1-3D8A-4146-9A91-B4770F70CA02}" destId="{66273DE3-9398-4BD5-93F1-9713E1ED1B8A}" srcOrd="7" destOrd="0" presId="urn:microsoft.com/office/officeart/2005/8/layout/radial4"/>
    <dgm:cxn modelId="{9AD8D3CE-30DE-4141-BEC6-C3E4203E0519}" type="presParOf" srcId="{E786B8A1-3D8A-4146-9A91-B4770F70CA02}" destId="{930F2DC9-4674-42E7-968C-DCAAD1510A2B}" srcOrd="8" destOrd="0" presId="urn:microsoft.com/office/officeart/2005/8/layout/radial4"/>
    <dgm:cxn modelId="{DD3A9258-2E28-4E12-8960-0C98E7981196}" type="presParOf" srcId="{E786B8A1-3D8A-4146-9A91-B4770F70CA02}" destId="{77873768-AEFE-4502-B437-91FF4D36E9BD}" srcOrd="9" destOrd="0" presId="urn:microsoft.com/office/officeart/2005/8/layout/radial4"/>
    <dgm:cxn modelId="{FC0E0C91-2957-408C-81F8-9CAE64F0C8B7}" type="presParOf" srcId="{E786B8A1-3D8A-4146-9A91-B4770F70CA02}" destId="{FC8573F6-978C-4444-BBFC-43C3F34CE565}" srcOrd="10"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2C93327-300D-4DA7-AB3D-44600A2E8BBD}" type="doc">
      <dgm:prSet loTypeId="urn:microsoft.com/office/officeart/2005/8/layout/pyramid2" loCatId="list" qsTypeId="urn:microsoft.com/office/officeart/2005/8/quickstyle/simple1" qsCatId="simple" csTypeId="urn:microsoft.com/office/officeart/2005/8/colors/accent1_2" csCatId="accent1" phldr="1"/>
      <dgm:spPr/>
    </dgm:pt>
    <dgm:pt modelId="{CB56A03D-20F6-4302-8FAD-F80CEC0C5A45}">
      <dgm:prSet phldrT="[文本]"/>
      <dgm:spPr/>
      <dgm:t>
        <a:bodyPr/>
        <a:lstStyle/>
        <a:p>
          <a:r>
            <a:rPr lang="en-US" dirty="0" smtClean="0"/>
            <a:t>aged 18 years or older</a:t>
          </a:r>
          <a:endParaRPr lang="zh-CN" altLang="en-US" dirty="0"/>
        </a:p>
      </dgm:t>
    </dgm:pt>
    <dgm:pt modelId="{64AB9412-323B-4C08-B542-D915E2B4B889}" type="parTrans" cxnId="{A8E8F7EF-7461-4208-8F3A-ADCB2CCD71D0}">
      <dgm:prSet/>
      <dgm:spPr/>
      <dgm:t>
        <a:bodyPr/>
        <a:lstStyle/>
        <a:p>
          <a:endParaRPr lang="zh-CN" altLang="en-US"/>
        </a:p>
      </dgm:t>
    </dgm:pt>
    <dgm:pt modelId="{4898E151-25EB-4CAD-8078-112381FDF8F5}" type="sibTrans" cxnId="{A8E8F7EF-7461-4208-8F3A-ADCB2CCD71D0}">
      <dgm:prSet/>
      <dgm:spPr/>
      <dgm:t>
        <a:bodyPr/>
        <a:lstStyle/>
        <a:p>
          <a:endParaRPr lang="zh-CN" altLang="en-US"/>
        </a:p>
      </dgm:t>
    </dgm:pt>
    <dgm:pt modelId="{F2A85AF5-B612-4951-A5A1-32FA742EB427}">
      <dgm:prSet phldrT="[文本]"/>
      <dgm:spPr/>
      <dgm:t>
        <a:bodyPr/>
        <a:lstStyle/>
        <a:p>
          <a:r>
            <a:rPr lang="en-US" dirty="0" smtClean="0"/>
            <a:t>one or two diseased cervical </a:t>
          </a:r>
          <a:r>
            <a:rPr lang="en-US" dirty="0" err="1" smtClean="0"/>
            <a:t>discsone</a:t>
          </a:r>
          <a:endParaRPr lang="zh-CN" altLang="en-US" dirty="0"/>
        </a:p>
      </dgm:t>
    </dgm:pt>
    <dgm:pt modelId="{A2F0CD82-8B6A-47E6-91D6-15B18F720A66}" type="parTrans" cxnId="{5F38B993-1F5D-4D6D-8EA5-F16183EA8AEA}">
      <dgm:prSet/>
      <dgm:spPr/>
      <dgm:t>
        <a:bodyPr/>
        <a:lstStyle/>
        <a:p>
          <a:endParaRPr lang="zh-CN" altLang="en-US"/>
        </a:p>
      </dgm:t>
    </dgm:pt>
    <dgm:pt modelId="{660984AD-24F0-4CE6-9E05-F2FC7452E3D6}" type="sibTrans" cxnId="{5F38B993-1F5D-4D6D-8EA5-F16183EA8AEA}">
      <dgm:prSet/>
      <dgm:spPr/>
      <dgm:t>
        <a:bodyPr/>
        <a:lstStyle/>
        <a:p>
          <a:endParaRPr lang="zh-CN" altLang="en-US"/>
        </a:p>
      </dgm:t>
    </dgm:pt>
    <dgm:pt modelId="{9FBE903C-04F7-4729-8C9A-BFD3E5004443}">
      <dgm:prSet phldrT="[文本]"/>
      <dgm:spPr/>
      <dgm:t>
        <a:bodyPr/>
        <a:lstStyle/>
        <a:p>
          <a:r>
            <a:rPr lang="en-US" dirty="0" smtClean="0"/>
            <a:t>Symptoms included one or more </a:t>
          </a:r>
          <a:endParaRPr lang="zh-CN" altLang="en-US" dirty="0"/>
        </a:p>
      </dgm:t>
    </dgm:pt>
    <dgm:pt modelId="{DFB173FF-7EC2-4D91-98CA-E21D6CEE38CB}" type="parTrans" cxnId="{4440EBB5-A718-41B0-978F-5BA78407F94E}">
      <dgm:prSet/>
      <dgm:spPr/>
      <dgm:t>
        <a:bodyPr/>
        <a:lstStyle/>
        <a:p>
          <a:endParaRPr lang="zh-CN" altLang="en-US"/>
        </a:p>
      </dgm:t>
    </dgm:pt>
    <dgm:pt modelId="{E74E9075-DB94-4AF7-AA3E-1C3E24303C66}" type="sibTrans" cxnId="{4440EBB5-A718-41B0-978F-5BA78407F94E}">
      <dgm:prSet/>
      <dgm:spPr/>
      <dgm:t>
        <a:bodyPr/>
        <a:lstStyle/>
        <a:p>
          <a:endParaRPr lang="zh-CN" altLang="en-US"/>
        </a:p>
      </dgm:t>
    </dgm:pt>
    <dgm:pt modelId="{44BF3CF4-3244-4635-9BFA-A41B36FD2E9F}" type="pres">
      <dgm:prSet presAssocID="{E2C93327-300D-4DA7-AB3D-44600A2E8BBD}" presName="compositeShape" presStyleCnt="0">
        <dgm:presLayoutVars>
          <dgm:dir/>
          <dgm:resizeHandles/>
        </dgm:presLayoutVars>
      </dgm:prSet>
      <dgm:spPr/>
    </dgm:pt>
    <dgm:pt modelId="{85D4BC9F-9B19-4178-87F4-616A0C409E84}" type="pres">
      <dgm:prSet presAssocID="{E2C93327-300D-4DA7-AB3D-44600A2E8BBD}" presName="pyramid" presStyleLbl="node1" presStyleIdx="0" presStyleCnt="1"/>
      <dgm:spPr/>
    </dgm:pt>
    <dgm:pt modelId="{433EDDCE-320A-4B2D-8434-3D1B05E090F1}" type="pres">
      <dgm:prSet presAssocID="{E2C93327-300D-4DA7-AB3D-44600A2E8BBD}" presName="theList" presStyleCnt="0"/>
      <dgm:spPr/>
    </dgm:pt>
    <dgm:pt modelId="{39DC0ED5-FE62-4FCC-B0D9-46ADBD9751E6}" type="pres">
      <dgm:prSet presAssocID="{CB56A03D-20F6-4302-8FAD-F80CEC0C5A45}" presName="aNode" presStyleLbl="fgAcc1" presStyleIdx="0" presStyleCnt="3">
        <dgm:presLayoutVars>
          <dgm:bulletEnabled val="1"/>
        </dgm:presLayoutVars>
      </dgm:prSet>
      <dgm:spPr/>
      <dgm:t>
        <a:bodyPr/>
        <a:lstStyle/>
        <a:p>
          <a:endParaRPr lang="zh-CN" altLang="en-US"/>
        </a:p>
      </dgm:t>
    </dgm:pt>
    <dgm:pt modelId="{E73204EC-CBD1-446C-8CE5-4E65ACC235FC}" type="pres">
      <dgm:prSet presAssocID="{CB56A03D-20F6-4302-8FAD-F80CEC0C5A45}" presName="aSpace" presStyleCnt="0"/>
      <dgm:spPr/>
    </dgm:pt>
    <dgm:pt modelId="{52167F7F-189B-4BAC-8005-969E4EF9D113}" type="pres">
      <dgm:prSet presAssocID="{F2A85AF5-B612-4951-A5A1-32FA742EB427}" presName="aNode" presStyleLbl="fgAcc1" presStyleIdx="1" presStyleCnt="3">
        <dgm:presLayoutVars>
          <dgm:bulletEnabled val="1"/>
        </dgm:presLayoutVars>
      </dgm:prSet>
      <dgm:spPr/>
      <dgm:t>
        <a:bodyPr/>
        <a:lstStyle/>
        <a:p>
          <a:endParaRPr lang="zh-CN" altLang="en-US"/>
        </a:p>
      </dgm:t>
    </dgm:pt>
    <dgm:pt modelId="{52AEACF7-952F-42D8-BF83-6BA9268640F0}" type="pres">
      <dgm:prSet presAssocID="{F2A85AF5-B612-4951-A5A1-32FA742EB427}" presName="aSpace" presStyleCnt="0"/>
      <dgm:spPr/>
    </dgm:pt>
    <dgm:pt modelId="{AEA7D237-87D3-41F2-9CF7-5EEFDFF76A01}" type="pres">
      <dgm:prSet presAssocID="{9FBE903C-04F7-4729-8C9A-BFD3E5004443}" presName="aNode" presStyleLbl="fgAcc1" presStyleIdx="2" presStyleCnt="3">
        <dgm:presLayoutVars>
          <dgm:bulletEnabled val="1"/>
        </dgm:presLayoutVars>
      </dgm:prSet>
      <dgm:spPr/>
      <dgm:t>
        <a:bodyPr/>
        <a:lstStyle/>
        <a:p>
          <a:endParaRPr lang="zh-CN" altLang="en-US"/>
        </a:p>
      </dgm:t>
    </dgm:pt>
    <dgm:pt modelId="{25867E34-4CEC-460D-B3AA-DD0E6ECB8EAC}" type="pres">
      <dgm:prSet presAssocID="{9FBE903C-04F7-4729-8C9A-BFD3E5004443}" presName="aSpace" presStyleCnt="0"/>
      <dgm:spPr/>
    </dgm:pt>
  </dgm:ptLst>
  <dgm:cxnLst>
    <dgm:cxn modelId="{54C3F72E-DB43-4411-9C5A-1B9B9006FDE6}" type="presOf" srcId="{E2C93327-300D-4DA7-AB3D-44600A2E8BBD}" destId="{44BF3CF4-3244-4635-9BFA-A41B36FD2E9F}" srcOrd="0" destOrd="0" presId="urn:microsoft.com/office/officeart/2005/8/layout/pyramid2"/>
    <dgm:cxn modelId="{4440EBB5-A718-41B0-978F-5BA78407F94E}" srcId="{E2C93327-300D-4DA7-AB3D-44600A2E8BBD}" destId="{9FBE903C-04F7-4729-8C9A-BFD3E5004443}" srcOrd="2" destOrd="0" parTransId="{DFB173FF-7EC2-4D91-98CA-E21D6CEE38CB}" sibTransId="{E74E9075-DB94-4AF7-AA3E-1C3E24303C66}"/>
    <dgm:cxn modelId="{07AA0E5C-987E-444C-A53E-F616647B1589}" type="presOf" srcId="{CB56A03D-20F6-4302-8FAD-F80CEC0C5A45}" destId="{39DC0ED5-FE62-4FCC-B0D9-46ADBD9751E6}" srcOrd="0" destOrd="0" presId="urn:microsoft.com/office/officeart/2005/8/layout/pyramid2"/>
    <dgm:cxn modelId="{A8E8F7EF-7461-4208-8F3A-ADCB2CCD71D0}" srcId="{E2C93327-300D-4DA7-AB3D-44600A2E8BBD}" destId="{CB56A03D-20F6-4302-8FAD-F80CEC0C5A45}" srcOrd="0" destOrd="0" parTransId="{64AB9412-323B-4C08-B542-D915E2B4B889}" sibTransId="{4898E151-25EB-4CAD-8078-112381FDF8F5}"/>
    <dgm:cxn modelId="{835A00B2-556F-4F29-856E-336DDC9C0119}" type="presOf" srcId="{9FBE903C-04F7-4729-8C9A-BFD3E5004443}" destId="{AEA7D237-87D3-41F2-9CF7-5EEFDFF76A01}" srcOrd="0" destOrd="0" presId="urn:microsoft.com/office/officeart/2005/8/layout/pyramid2"/>
    <dgm:cxn modelId="{BD3E5411-5D47-49B0-B3AC-8F8023AAC70F}" type="presOf" srcId="{F2A85AF5-B612-4951-A5A1-32FA742EB427}" destId="{52167F7F-189B-4BAC-8005-969E4EF9D113}" srcOrd="0" destOrd="0" presId="urn:microsoft.com/office/officeart/2005/8/layout/pyramid2"/>
    <dgm:cxn modelId="{5F38B993-1F5D-4D6D-8EA5-F16183EA8AEA}" srcId="{E2C93327-300D-4DA7-AB3D-44600A2E8BBD}" destId="{F2A85AF5-B612-4951-A5A1-32FA742EB427}" srcOrd="1" destOrd="0" parTransId="{A2F0CD82-8B6A-47E6-91D6-15B18F720A66}" sibTransId="{660984AD-24F0-4CE6-9E05-F2FC7452E3D6}"/>
    <dgm:cxn modelId="{913B73F5-6761-44B7-9A36-0946553EB84E}" type="presParOf" srcId="{44BF3CF4-3244-4635-9BFA-A41B36FD2E9F}" destId="{85D4BC9F-9B19-4178-87F4-616A0C409E84}" srcOrd="0" destOrd="0" presId="urn:microsoft.com/office/officeart/2005/8/layout/pyramid2"/>
    <dgm:cxn modelId="{27394544-EBF6-490B-A0CD-6CDF80701D27}" type="presParOf" srcId="{44BF3CF4-3244-4635-9BFA-A41B36FD2E9F}" destId="{433EDDCE-320A-4B2D-8434-3D1B05E090F1}" srcOrd="1" destOrd="0" presId="urn:microsoft.com/office/officeart/2005/8/layout/pyramid2"/>
    <dgm:cxn modelId="{00EB6BAF-61CE-4FD9-BBDF-1A7C35D47793}" type="presParOf" srcId="{433EDDCE-320A-4B2D-8434-3D1B05E090F1}" destId="{39DC0ED5-FE62-4FCC-B0D9-46ADBD9751E6}" srcOrd="0" destOrd="0" presId="urn:microsoft.com/office/officeart/2005/8/layout/pyramid2"/>
    <dgm:cxn modelId="{508A0850-2F2A-481F-8A32-B433332A03C9}" type="presParOf" srcId="{433EDDCE-320A-4B2D-8434-3D1B05E090F1}" destId="{E73204EC-CBD1-446C-8CE5-4E65ACC235FC}" srcOrd="1" destOrd="0" presId="urn:microsoft.com/office/officeart/2005/8/layout/pyramid2"/>
    <dgm:cxn modelId="{7442297D-64E0-4FEC-A1F3-F7E233CF9F4D}" type="presParOf" srcId="{433EDDCE-320A-4B2D-8434-3D1B05E090F1}" destId="{52167F7F-189B-4BAC-8005-969E4EF9D113}" srcOrd="2" destOrd="0" presId="urn:microsoft.com/office/officeart/2005/8/layout/pyramid2"/>
    <dgm:cxn modelId="{D9943110-DD28-41FF-8910-3923725CE09E}" type="presParOf" srcId="{433EDDCE-320A-4B2D-8434-3D1B05E090F1}" destId="{52AEACF7-952F-42D8-BF83-6BA9268640F0}" srcOrd="3" destOrd="0" presId="urn:microsoft.com/office/officeart/2005/8/layout/pyramid2"/>
    <dgm:cxn modelId="{FBD27723-27E6-4964-A0F2-847C2A9DD047}" type="presParOf" srcId="{433EDDCE-320A-4B2D-8434-3D1B05E090F1}" destId="{AEA7D237-87D3-41F2-9CF7-5EEFDFF76A01}" srcOrd="4" destOrd="0" presId="urn:microsoft.com/office/officeart/2005/8/layout/pyramid2"/>
    <dgm:cxn modelId="{6437FCC2-6E36-4ED0-AD81-3E0E22444D97}" type="presParOf" srcId="{433EDDCE-320A-4B2D-8434-3D1B05E090F1}" destId="{25867E34-4CEC-460D-B3AA-DD0E6ECB8EAC}"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7418FA-7F32-4335-B3FE-552BE7457989}"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AF036039-6449-4F29-A861-8163B1ACAEC0}">
      <dgm:prSet phldrT="[文本]"/>
      <dgm:spPr/>
      <dgm:t>
        <a:bodyPr/>
        <a:lstStyle/>
        <a:p>
          <a:r>
            <a:rPr lang="en-US" dirty="0" smtClean="0"/>
            <a:t>Neck pain</a:t>
          </a:r>
          <a:endParaRPr lang="zh-CN" altLang="en-US" dirty="0"/>
        </a:p>
      </dgm:t>
    </dgm:pt>
    <dgm:pt modelId="{C95E45A3-2BE2-4394-BBB5-1ECCEF01A779}" type="parTrans" cxnId="{AA38DB03-ECD5-48C5-8BA3-B6C1FB8D9159}">
      <dgm:prSet/>
      <dgm:spPr/>
      <dgm:t>
        <a:bodyPr/>
        <a:lstStyle/>
        <a:p>
          <a:endParaRPr lang="zh-CN" altLang="en-US"/>
        </a:p>
      </dgm:t>
    </dgm:pt>
    <dgm:pt modelId="{A998560E-DCE8-4188-8220-D79C88FF25E1}" type="sibTrans" cxnId="{AA38DB03-ECD5-48C5-8BA3-B6C1FB8D9159}">
      <dgm:prSet/>
      <dgm:spPr/>
      <dgm:t>
        <a:bodyPr/>
        <a:lstStyle/>
        <a:p>
          <a:endParaRPr lang="zh-CN" altLang="en-US"/>
        </a:p>
      </dgm:t>
    </dgm:pt>
    <dgm:pt modelId="{D51810F9-64BB-4F45-918E-D6EB2A95C952}">
      <dgm:prSet phldrT="[文本]"/>
      <dgm:spPr/>
      <dgm:t>
        <a:bodyPr/>
        <a:lstStyle/>
        <a:p>
          <a:r>
            <a:rPr lang="en-US" dirty="0" smtClean="0"/>
            <a:t>arm pain</a:t>
          </a:r>
          <a:endParaRPr lang="zh-CN" altLang="en-US" dirty="0"/>
        </a:p>
      </dgm:t>
    </dgm:pt>
    <dgm:pt modelId="{FD4BEAD1-CF5B-4F28-B3D9-D42F6F78653A}" type="parTrans" cxnId="{8F41C41F-B941-42CC-838B-67C7E6BF1E58}">
      <dgm:prSet/>
      <dgm:spPr/>
      <dgm:t>
        <a:bodyPr/>
        <a:lstStyle/>
        <a:p>
          <a:endParaRPr lang="zh-CN" altLang="en-US"/>
        </a:p>
      </dgm:t>
    </dgm:pt>
    <dgm:pt modelId="{9073EB5A-6FE3-49DD-8376-21012000D5EE}" type="sibTrans" cxnId="{8F41C41F-B941-42CC-838B-67C7E6BF1E58}">
      <dgm:prSet/>
      <dgm:spPr/>
      <dgm:t>
        <a:bodyPr/>
        <a:lstStyle/>
        <a:p>
          <a:endParaRPr lang="zh-CN" altLang="en-US"/>
        </a:p>
      </dgm:t>
    </dgm:pt>
    <dgm:pt modelId="{D1AACCD3-3808-45E1-A70A-6E4BD546C7A2}">
      <dgm:prSet phldrT="[文本]"/>
      <dgm:spPr/>
      <dgm:t>
        <a:bodyPr/>
        <a:lstStyle/>
        <a:p>
          <a:r>
            <a:rPr lang="en-US" dirty="0" err="1" smtClean="0"/>
            <a:t>cervicogenic</a:t>
          </a:r>
          <a:r>
            <a:rPr lang="en-US" dirty="0" smtClean="0"/>
            <a:t> headache</a:t>
          </a:r>
          <a:endParaRPr lang="zh-CN" altLang="en-US" dirty="0"/>
        </a:p>
      </dgm:t>
    </dgm:pt>
    <dgm:pt modelId="{97474984-AB67-4374-8FC4-E11D709ED6B3}" type="parTrans" cxnId="{812ABCBA-0543-4AFF-980B-514A7DF543CC}">
      <dgm:prSet/>
      <dgm:spPr/>
      <dgm:t>
        <a:bodyPr/>
        <a:lstStyle/>
        <a:p>
          <a:endParaRPr lang="zh-CN" altLang="en-US"/>
        </a:p>
      </dgm:t>
    </dgm:pt>
    <dgm:pt modelId="{9F18C20B-A3F6-49A9-B347-51A0DA95CC0D}" type="sibTrans" cxnId="{812ABCBA-0543-4AFF-980B-514A7DF543CC}">
      <dgm:prSet/>
      <dgm:spPr/>
      <dgm:t>
        <a:bodyPr/>
        <a:lstStyle/>
        <a:p>
          <a:endParaRPr lang="zh-CN" altLang="en-US"/>
        </a:p>
      </dgm:t>
    </dgm:pt>
    <dgm:pt modelId="{F663BB48-8C7B-4B95-9CD1-5A29F1646F0F}">
      <dgm:prSet phldrT="[文本]"/>
      <dgm:spPr/>
      <dgm:t>
        <a:bodyPr/>
        <a:lstStyle/>
        <a:p>
          <a:r>
            <a:rPr lang="en-US" smtClean="0"/>
            <a:t>upper extremity radicular symptoms</a:t>
          </a:r>
          <a:endParaRPr lang="zh-CN" altLang="en-US" dirty="0"/>
        </a:p>
      </dgm:t>
    </dgm:pt>
    <dgm:pt modelId="{C62FD07E-15B3-4FBB-BB61-B2B03B3294B3}" type="parTrans" cxnId="{AD52175C-FC9E-4DBB-93A6-702C148EF964}">
      <dgm:prSet/>
      <dgm:spPr/>
      <dgm:t>
        <a:bodyPr/>
        <a:lstStyle/>
        <a:p>
          <a:endParaRPr lang="zh-CN" altLang="en-US"/>
        </a:p>
      </dgm:t>
    </dgm:pt>
    <dgm:pt modelId="{D7F15DFB-EFA0-4816-A722-DC5CC1CBC80C}" type="sibTrans" cxnId="{AD52175C-FC9E-4DBB-93A6-702C148EF964}">
      <dgm:prSet/>
      <dgm:spPr/>
      <dgm:t>
        <a:bodyPr/>
        <a:lstStyle/>
        <a:p>
          <a:endParaRPr lang="zh-CN" altLang="en-US"/>
        </a:p>
      </dgm:t>
    </dgm:pt>
    <dgm:pt modelId="{B083A34D-0444-4443-B24B-64B882D7FFAB}" type="pres">
      <dgm:prSet presAssocID="{CF7418FA-7F32-4335-B3FE-552BE7457989}" presName="Name0" presStyleCnt="0">
        <dgm:presLayoutVars>
          <dgm:chMax val="7"/>
          <dgm:dir/>
          <dgm:animLvl val="lvl"/>
          <dgm:resizeHandles val="exact"/>
        </dgm:presLayoutVars>
      </dgm:prSet>
      <dgm:spPr/>
      <dgm:t>
        <a:bodyPr/>
        <a:lstStyle/>
        <a:p>
          <a:endParaRPr lang="zh-CN" altLang="en-US"/>
        </a:p>
      </dgm:t>
    </dgm:pt>
    <dgm:pt modelId="{576F47E6-3D79-49A0-B3BD-3BA9B548FC9C}" type="pres">
      <dgm:prSet presAssocID="{AF036039-6449-4F29-A861-8163B1ACAEC0}" presName="circle1" presStyleLbl="node1" presStyleIdx="0" presStyleCnt="4"/>
      <dgm:spPr/>
    </dgm:pt>
    <dgm:pt modelId="{D73FF2F7-7355-4D14-B4F2-74E669967CC2}" type="pres">
      <dgm:prSet presAssocID="{AF036039-6449-4F29-A861-8163B1ACAEC0}" presName="space" presStyleCnt="0"/>
      <dgm:spPr/>
    </dgm:pt>
    <dgm:pt modelId="{AFC7DB51-CFAA-4BA5-A4C8-16236990E0D4}" type="pres">
      <dgm:prSet presAssocID="{AF036039-6449-4F29-A861-8163B1ACAEC0}" presName="rect1" presStyleLbl="alignAcc1" presStyleIdx="0" presStyleCnt="4"/>
      <dgm:spPr/>
      <dgm:t>
        <a:bodyPr/>
        <a:lstStyle/>
        <a:p>
          <a:endParaRPr lang="zh-CN" altLang="en-US"/>
        </a:p>
      </dgm:t>
    </dgm:pt>
    <dgm:pt modelId="{F6EF6005-0A17-4CDA-8E3A-B5258D544B40}" type="pres">
      <dgm:prSet presAssocID="{D51810F9-64BB-4F45-918E-D6EB2A95C952}" presName="vertSpace2" presStyleLbl="node1" presStyleIdx="0" presStyleCnt="4"/>
      <dgm:spPr/>
    </dgm:pt>
    <dgm:pt modelId="{77C76B69-D6B5-4201-9037-FEAD578FEC57}" type="pres">
      <dgm:prSet presAssocID="{D51810F9-64BB-4F45-918E-D6EB2A95C952}" presName="circle2" presStyleLbl="node1" presStyleIdx="1" presStyleCnt="4"/>
      <dgm:spPr/>
    </dgm:pt>
    <dgm:pt modelId="{B11346C8-4181-4CEA-858C-0B82B01C98A0}" type="pres">
      <dgm:prSet presAssocID="{D51810F9-64BB-4F45-918E-D6EB2A95C952}" presName="rect2" presStyleLbl="alignAcc1" presStyleIdx="1" presStyleCnt="4"/>
      <dgm:spPr/>
      <dgm:t>
        <a:bodyPr/>
        <a:lstStyle/>
        <a:p>
          <a:endParaRPr lang="zh-CN" altLang="en-US"/>
        </a:p>
      </dgm:t>
    </dgm:pt>
    <dgm:pt modelId="{7918481C-BDA3-4130-8223-1C883239F9A1}" type="pres">
      <dgm:prSet presAssocID="{D1AACCD3-3808-45E1-A70A-6E4BD546C7A2}" presName="vertSpace3" presStyleLbl="node1" presStyleIdx="1" presStyleCnt="4"/>
      <dgm:spPr/>
    </dgm:pt>
    <dgm:pt modelId="{3B44B73A-F580-4FE4-8D7B-EC870DD23345}" type="pres">
      <dgm:prSet presAssocID="{D1AACCD3-3808-45E1-A70A-6E4BD546C7A2}" presName="circle3" presStyleLbl="node1" presStyleIdx="2" presStyleCnt="4"/>
      <dgm:spPr/>
    </dgm:pt>
    <dgm:pt modelId="{40D99320-4407-41DF-9750-79BE3404401B}" type="pres">
      <dgm:prSet presAssocID="{D1AACCD3-3808-45E1-A70A-6E4BD546C7A2}" presName="rect3" presStyleLbl="alignAcc1" presStyleIdx="2" presStyleCnt="4"/>
      <dgm:spPr/>
      <dgm:t>
        <a:bodyPr/>
        <a:lstStyle/>
        <a:p>
          <a:endParaRPr lang="zh-CN" altLang="en-US"/>
        </a:p>
      </dgm:t>
    </dgm:pt>
    <dgm:pt modelId="{98B0152C-18C5-4455-B992-9BFA5B7261AE}" type="pres">
      <dgm:prSet presAssocID="{F663BB48-8C7B-4B95-9CD1-5A29F1646F0F}" presName="vertSpace4" presStyleLbl="node1" presStyleIdx="2" presStyleCnt="4"/>
      <dgm:spPr/>
    </dgm:pt>
    <dgm:pt modelId="{63380546-0AB3-48F6-AA6E-61DC36086EF7}" type="pres">
      <dgm:prSet presAssocID="{F663BB48-8C7B-4B95-9CD1-5A29F1646F0F}" presName="circle4" presStyleLbl="node1" presStyleIdx="3" presStyleCnt="4"/>
      <dgm:spPr/>
    </dgm:pt>
    <dgm:pt modelId="{E4C5E4EA-3BC8-4A16-B74A-45947C43C04F}" type="pres">
      <dgm:prSet presAssocID="{F663BB48-8C7B-4B95-9CD1-5A29F1646F0F}" presName="rect4" presStyleLbl="alignAcc1" presStyleIdx="3" presStyleCnt="4"/>
      <dgm:spPr/>
      <dgm:t>
        <a:bodyPr/>
        <a:lstStyle/>
        <a:p>
          <a:endParaRPr lang="zh-CN" altLang="en-US"/>
        </a:p>
      </dgm:t>
    </dgm:pt>
    <dgm:pt modelId="{F6DB21A8-FB5C-47D2-A058-21682250F9F1}" type="pres">
      <dgm:prSet presAssocID="{AF036039-6449-4F29-A861-8163B1ACAEC0}" presName="rect1ParTxNoCh" presStyleLbl="alignAcc1" presStyleIdx="3" presStyleCnt="4">
        <dgm:presLayoutVars>
          <dgm:chMax val="1"/>
          <dgm:bulletEnabled val="1"/>
        </dgm:presLayoutVars>
      </dgm:prSet>
      <dgm:spPr/>
      <dgm:t>
        <a:bodyPr/>
        <a:lstStyle/>
        <a:p>
          <a:endParaRPr lang="zh-CN" altLang="en-US"/>
        </a:p>
      </dgm:t>
    </dgm:pt>
    <dgm:pt modelId="{1CDB87D0-B58A-4A2A-9B51-BE6B351FF76B}" type="pres">
      <dgm:prSet presAssocID="{D51810F9-64BB-4F45-918E-D6EB2A95C952}" presName="rect2ParTxNoCh" presStyleLbl="alignAcc1" presStyleIdx="3" presStyleCnt="4">
        <dgm:presLayoutVars>
          <dgm:chMax val="1"/>
          <dgm:bulletEnabled val="1"/>
        </dgm:presLayoutVars>
      </dgm:prSet>
      <dgm:spPr/>
      <dgm:t>
        <a:bodyPr/>
        <a:lstStyle/>
        <a:p>
          <a:endParaRPr lang="zh-CN" altLang="en-US"/>
        </a:p>
      </dgm:t>
    </dgm:pt>
    <dgm:pt modelId="{B34E74F1-47FA-46F1-A827-CD6639BAC6F1}" type="pres">
      <dgm:prSet presAssocID="{D1AACCD3-3808-45E1-A70A-6E4BD546C7A2}" presName="rect3ParTxNoCh" presStyleLbl="alignAcc1" presStyleIdx="3" presStyleCnt="4">
        <dgm:presLayoutVars>
          <dgm:chMax val="1"/>
          <dgm:bulletEnabled val="1"/>
        </dgm:presLayoutVars>
      </dgm:prSet>
      <dgm:spPr/>
      <dgm:t>
        <a:bodyPr/>
        <a:lstStyle/>
        <a:p>
          <a:endParaRPr lang="zh-CN" altLang="en-US"/>
        </a:p>
      </dgm:t>
    </dgm:pt>
    <dgm:pt modelId="{552190CE-2A45-49FD-B286-DDF11C629630}" type="pres">
      <dgm:prSet presAssocID="{F663BB48-8C7B-4B95-9CD1-5A29F1646F0F}" presName="rect4ParTxNoCh" presStyleLbl="alignAcc1" presStyleIdx="3" presStyleCnt="4">
        <dgm:presLayoutVars>
          <dgm:chMax val="1"/>
          <dgm:bulletEnabled val="1"/>
        </dgm:presLayoutVars>
      </dgm:prSet>
      <dgm:spPr/>
      <dgm:t>
        <a:bodyPr/>
        <a:lstStyle/>
        <a:p>
          <a:endParaRPr lang="zh-CN" altLang="en-US"/>
        </a:p>
      </dgm:t>
    </dgm:pt>
  </dgm:ptLst>
  <dgm:cxnLst>
    <dgm:cxn modelId="{95E51A03-56CC-463F-9D0F-8371E29D62DB}" type="presOf" srcId="{AF036039-6449-4F29-A861-8163B1ACAEC0}" destId="{F6DB21A8-FB5C-47D2-A058-21682250F9F1}" srcOrd="1" destOrd="0" presId="urn:microsoft.com/office/officeart/2005/8/layout/target3"/>
    <dgm:cxn modelId="{FC2DA1EC-62EC-4858-848B-A93AC2887720}" type="presOf" srcId="{CF7418FA-7F32-4335-B3FE-552BE7457989}" destId="{B083A34D-0444-4443-B24B-64B882D7FFAB}" srcOrd="0" destOrd="0" presId="urn:microsoft.com/office/officeart/2005/8/layout/target3"/>
    <dgm:cxn modelId="{812ABCBA-0543-4AFF-980B-514A7DF543CC}" srcId="{CF7418FA-7F32-4335-B3FE-552BE7457989}" destId="{D1AACCD3-3808-45E1-A70A-6E4BD546C7A2}" srcOrd="2" destOrd="0" parTransId="{97474984-AB67-4374-8FC4-E11D709ED6B3}" sibTransId="{9F18C20B-A3F6-49A9-B347-51A0DA95CC0D}"/>
    <dgm:cxn modelId="{E24D2B9B-D99E-412A-B344-B14366964AC6}" type="presOf" srcId="{D51810F9-64BB-4F45-918E-D6EB2A95C952}" destId="{1CDB87D0-B58A-4A2A-9B51-BE6B351FF76B}" srcOrd="1" destOrd="0" presId="urn:microsoft.com/office/officeart/2005/8/layout/target3"/>
    <dgm:cxn modelId="{34729A11-76F1-44A1-AD42-5433BBC6168E}" type="presOf" srcId="{D1AACCD3-3808-45E1-A70A-6E4BD546C7A2}" destId="{B34E74F1-47FA-46F1-A827-CD6639BAC6F1}" srcOrd="1" destOrd="0" presId="urn:microsoft.com/office/officeart/2005/8/layout/target3"/>
    <dgm:cxn modelId="{AD52175C-FC9E-4DBB-93A6-702C148EF964}" srcId="{CF7418FA-7F32-4335-B3FE-552BE7457989}" destId="{F663BB48-8C7B-4B95-9CD1-5A29F1646F0F}" srcOrd="3" destOrd="0" parTransId="{C62FD07E-15B3-4FBB-BB61-B2B03B3294B3}" sibTransId="{D7F15DFB-EFA0-4816-A722-DC5CC1CBC80C}"/>
    <dgm:cxn modelId="{AA38DB03-ECD5-48C5-8BA3-B6C1FB8D9159}" srcId="{CF7418FA-7F32-4335-B3FE-552BE7457989}" destId="{AF036039-6449-4F29-A861-8163B1ACAEC0}" srcOrd="0" destOrd="0" parTransId="{C95E45A3-2BE2-4394-BBB5-1ECCEF01A779}" sibTransId="{A998560E-DCE8-4188-8220-D79C88FF25E1}"/>
    <dgm:cxn modelId="{456140B0-3ABB-45E5-A4B7-7C383361CC75}" type="presOf" srcId="{F663BB48-8C7B-4B95-9CD1-5A29F1646F0F}" destId="{552190CE-2A45-49FD-B286-DDF11C629630}" srcOrd="1" destOrd="0" presId="urn:microsoft.com/office/officeart/2005/8/layout/target3"/>
    <dgm:cxn modelId="{5FE3DD23-C830-485F-B927-7B7218CE5374}" type="presOf" srcId="{F663BB48-8C7B-4B95-9CD1-5A29F1646F0F}" destId="{E4C5E4EA-3BC8-4A16-B74A-45947C43C04F}" srcOrd="0" destOrd="0" presId="urn:microsoft.com/office/officeart/2005/8/layout/target3"/>
    <dgm:cxn modelId="{703734A5-F621-4753-B320-4BA989F00438}" type="presOf" srcId="{D51810F9-64BB-4F45-918E-D6EB2A95C952}" destId="{B11346C8-4181-4CEA-858C-0B82B01C98A0}" srcOrd="0" destOrd="0" presId="urn:microsoft.com/office/officeart/2005/8/layout/target3"/>
    <dgm:cxn modelId="{C3F5E9D5-57BF-4401-8121-D4D3BEF38EFB}" type="presOf" srcId="{D1AACCD3-3808-45E1-A70A-6E4BD546C7A2}" destId="{40D99320-4407-41DF-9750-79BE3404401B}" srcOrd="0" destOrd="0" presId="urn:microsoft.com/office/officeart/2005/8/layout/target3"/>
    <dgm:cxn modelId="{C9B6A4B8-022B-4777-B614-3C4FAAC2FD8D}" type="presOf" srcId="{AF036039-6449-4F29-A861-8163B1ACAEC0}" destId="{AFC7DB51-CFAA-4BA5-A4C8-16236990E0D4}" srcOrd="0" destOrd="0" presId="urn:microsoft.com/office/officeart/2005/8/layout/target3"/>
    <dgm:cxn modelId="{8F41C41F-B941-42CC-838B-67C7E6BF1E58}" srcId="{CF7418FA-7F32-4335-B3FE-552BE7457989}" destId="{D51810F9-64BB-4F45-918E-D6EB2A95C952}" srcOrd="1" destOrd="0" parTransId="{FD4BEAD1-CF5B-4F28-B3D9-D42F6F78653A}" sibTransId="{9073EB5A-6FE3-49DD-8376-21012000D5EE}"/>
    <dgm:cxn modelId="{2184CAFF-EF64-4C3C-B676-12E0C2C1AEAD}" type="presParOf" srcId="{B083A34D-0444-4443-B24B-64B882D7FFAB}" destId="{576F47E6-3D79-49A0-B3BD-3BA9B548FC9C}" srcOrd="0" destOrd="0" presId="urn:microsoft.com/office/officeart/2005/8/layout/target3"/>
    <dgm:cxn modelId="{B547022A-F9D6-46BD-9D6F-8FA84A6A972F}" type="presParOf" srcId="{B083A34D-0444-4443-B24B-64B882D7FFAB}" destId="{D73FF2F7-7355-4D14-B4F2-74E669967CC2}" srcOrd="1" destOrd="0" presId="urn:microsoft.com/office/officeart/2005/8/layout/target3"/>
    <dgm:cxn modelId="{594FAD2A-5389-41EC-AD14-B6A383BD77B7}" type="presParOf" srcId="{B083A34D-0444-4443-B24B-64B882D7FFAB}" destId="{AFC7DB51-CFAA-4BA5-A4C8-16236990E0D4}" srcOrd="2" destOrd="0" presId="urn:microsoft.com/office/officeart/2005/8/layout/target3"/>
    <dgm:cxn modelId="{7ACA1D6F-7A8E-427B-A306-9780A97D90AF}" type="presParOf" srcId="{B083A34D-0444-4443-B24B-64B882D7FFAB}" destId="{F6EF6005-0A17-4CDA-8E3A-B5258D544B40}" srcOrd="3" destOrd="0" presId="urn:microsoft.com/office/officeart/2005/8/layout/target3"/>
    <dgm:cxn modelId="{47ACBDC1-4817-4011-A919-1803B5F10E74}" type="presParOf" srcId="{B083A34D-0444-4443-B24B-64B882D7FFAB}" destId="{77C76B69-D6B5-4201-9037-FEAD578FEC57}" srcOrd="4" destOrd="0" presId="urn:microsoft.com/office/officeart/2005/8/layout/target3"/>
    <dgm:cxn modelId="{57716327-0B56-4D4D-ADA5-722D7F33EC80}" type="presParOf" srcId="{B083A34D-0444-4443-B24B-64B882D7FFAB}" destId="{B11346C8-4181-4CEA-858C-0B82B01C98A0}" srcOrd="5" destOrd="0" presId="urn:microsoft.com/office/officeart/2005/8/layout/target3"/>
    <dgm:cxn modelId="{7D2A7D26-AE73-47E8-8045-AF20B8020895}" type="presParOf" srcId="{B083A34D-0444-4443-B24B-64B882D7FFAB}" destId="{7918481C-BDA3-4130-8223-1C883239F9A1}" srcOrd="6" destOrd="0" presId="urn:microsoft.com/office/officeart/2005/8/layout/target3"/>
    <dgm:cxn modelId="{1E18FF3E-87DF-49EB-849D-24A7773875AF}" type="presParOf" srcId="{B083A34D-0444-4443-B24B-64B882D7FFAB}" destId="{3B44B73A-F580-4FE4-8D7B-EC870DD23345}" srcOrd="7" destOrd="0" presId="urn:microsoft.com/office/officeart/2005/8/layout/target3"/>
    <dgm:cxn modelId="{6E9C432E-8F0A-402E-91A9-8B80525BA070}" type="presParOf" srcId="{B083A34D-0444-4443-B24B-64B882D7FFAB}" destId="{40D99320-4407-41DF-9750-79BE3404401B}" srcOrd="8" destOrd="0" presId="urn:microsoft.com/office/officeart/2005/8/layout/target3"/>
    <dgm:cxn modelId="{C2285B2C-49AF-4B1F-A6D3-8F93AFC5E5B9}" type="presParOf" srcId="{B083A34D-0444-4443-B24B-64B882D7FFAB}" destId="{98B0152C-18C5-4455-B992-9BFA5B7261AE}" srcOrd="9" destOrd="0" presId="urn:microsoft.com/office/officeart/2005/8/layout/target3"/>
    <dgm:cxn modelId="{233EDDBC-D5B2-4E3B-9A21-29935E05B62F}" type="presParOf" srcId="{B083A34D-0444-4443-B24B-64B882D7FFAB}" destId="{63380546-0AB3-48F6-AA6E-61DC36086EF7}" srcOrd="10" destOrd="0" presId="urn:microsoft.com/office/officeart/2005/8/layout/target3"/>
    <dgm:cxn modelId="{849CAFEF-7FD0-441C-8DB9-28D74C4E0D89}" type="presParOf" srcId="{B083A34D-0444-4443-B24B-64B882D7FFAB}" destId="{E4C5E4EA-3BC8-4A16-B74A-45947C43C04F}" srcOrd="11" destOrd="0" presId="urn:microsoft.com/office/officeart/2005/8/layout/target3"/>
    <dgm:cxn modelId="{80F18AB1-8213-48C5-AF43-9A597A879D2A}" type="presParOf" srcId="{B083A34D-0444-4443-B24B-64B882D7FFAB}" destId="{F6DB21A8-FB5C-47D2-A058-21682250F9F1}" srcOrd="12" destOrd="0" presId="urn:microsoft.com/office/officeart/2005/8/layout/target3"/>
    <dgm:cxn modelId="{E1CD4CAC-5B27-49C3-B60D-ED0B61DA1D17}" type="presParOf" srcId="{B083A34D-0444-4443-B24B-64B882D7FFAB}" destId="{1CDB87D0-B58A-4A2A-9B51-BE6B351FF76B}" srcOrd="13" destOrd="0" presId="urn:microsoft.com/office/officeart/2005/8/layout/target3"/>
    <dgm:cxn modelId="{01AFB084-544F-424D-BB77-C116796A9D19}" type="presParOf" srcId="{B083A34D-0444-4443-B24B-64B882D7FFAB}" destId="{B34E74F1-47FA-46F1-A827-CD6639BAC6F1}" srcOrd="14" destOrd="0" presId="urn:microsoft.com/office/officeart/2005/8/layout/target3"/>
    <dgm:cxn modelId="{0608563D-8AE5-4327-9F3F-158D58EEA12F}" type="presParOf" srcId="{B083A34D-0444-4443-B24B-64B882D7FFAB}" destId="{552190CE-2A45-49FD-B286-DDF11C629630}" srcOrd="15" destOrd="0" presId="urn:microsoft.com/office/officeart/2005/8/layout/target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B088361-E4A1-4957-8A82-2265F1805E0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170A67EC-51A1-408A-BE8C-BA33BCD3931A}">
      <dgm:prSet phldrT="[文本]"/>
      <dgm:spPr/>
      <dgm:t>
        <a:bodyPr/>
        <a:lstStyle/>
        <a:p>
          <a:r>
            <a:rPr lang="en-US" altLang="zh-CN" dirty="0" smtClean="0"/>
            <a:t>1</a:t>
          </a:r>
          <a:endParaRPr lang="zh-CN" altLang="en-US" dirty="0"/>
        </a:p>
      </dgm:t>
    </dgm:pt>
    <dgm:pt modelId="{30182AEE-BB70-4D89-8F00-B11DA3BD47A9}" type="parTrans" cxnId="{2D4CFC82-2953-4D55-AA15-4144117C7228}">
      <dgm:prSet/>
      <dgm:spPr/>
      <dgm:t>
        <a:bodyPr/>
        <a:lstStyle/>
        <a:p>
          <a:endParaRPr lang="zh-CN" altLang="en-US"/>
        </a:p>
      </dgm:t>
    </dgm:pt>
    <dgm:pt modelId="{BB4FD5D3-FBCE-4162-9C6D-F4F9B115E1F4}" type="sibTrans" cxnId="{2D4CFC82-2953-4D55-AA15-4144117C7228}">
      <dgm:prSet/>
      <dgm:spPr/>
      <dgm:t>
        <a:bodyPr/>
        <a:lstStyle/>
        <a:p>
          <a:endParaRPr lang="zh-CN" altLang="en-US"/>
        </a:p>
      </dgm:t>
    </dgm:pt>
    <dgm:pt modelId="{F22C1D0A-D045-4EE5-9FC2-E889DEE63544}">
      <dgm:prSet phldrT="[文本]"/>
      <dgm:spPr/>
      <dgm:t>
        <a:bodyPr/>
        <a:lstStyle/>
        <a:p>
          <a:r>
            <a:rPr lang="en-US" dirty="0" smtClean="0"/>
            <a:t>visual analog scale (VAS)</a:t>
          </a:r>
          <a:endParaRPr lang="zh-CN" altLang="en-US" dirty="0"/>
        </a:p>
      </dgm:t>
    </dgm:pt>
    <dgm:pt modelId="{4FEB4B8A-6C4D-42B8-9497-3B34A60BD844}" type="parTrans" cxnId="{C2F13952-0F8D-4201-B729-E20DDEEC59CC}">
      <dgm:prSet/>
      <dgm:spPr/>
      <dgm:t>
        <a:bodyPr/>
        <a:lstStyle/>
        <a:p>
          <a:endParaRPr lang="zh-CN" altLang="en-US"/>
        </a:p>
      </dgm:t>
    </dgm:pt>
    <dgm:pt modelId="{692AF3A9-6CAB-4850-A2D0-69D32D062118}" type="sibTrans" cxnId="{C2F13952-0F8D-4201-B729-E20DDEEC59CC}">
      <dgm:prSet/>
      <dgm:spPr/>
      <dgm:t>
        <a:bodyPr/>
        <a:lstStyle/>
        <a:p>
          <a:endParaRPr lang="zh-CN" altLang="en-US"/>
        </a:p>
      </dgm:t>
    </dgm:pt>
    <dgm:pt modelId="{DDECCFAB-4D9B-4C57-82EA-5E75CDA06115}">
      <dgm:prSet phldrT="[文本]" phldr="1"/>
      <dgm:spPr/>
      <dgm:t>
        <a:bodyPr/>
        <a:lstStyle/>
        <a:p>
          <a:endParaRPr lang="zh-CN" altLang="en-US" dirty="0"/>
        </a:p>
      </dgm:t>
    </dgm:pt>
    <dgm:pt modelId="{BA6E511A-0415-4FD2-BBBD-30E61B1A01E4}" type="parTrans" cxnId="{0B5FFE99-5759-4409-9972-C611E4F9EA21}">
      <dgm:prSet/>
      <dgm:spPr/>
      <dgm:t>
        <a:bodyPr/>
        <a:lstStyle/>
        <a:p>
          <a:endParaRPr lang="zh-CN" altLang="en-US"/>
        </a:p>
      </dgm:t>
    </dgm:pt>
    <dgm:pt modelId="{1BDF35DE-B873-49FE-B852-B9E8A6036DBC}" type="sibTrans" cxnId="{0B5FFE99-5759-4409-9972-C611E4F9EA21}">
      <dgm:prSet/>
      <dgm:spPr/>
      <dgm:t>
        <a:bodyPr/>
        <a:lstStyle/>
        <a:p>
          <a:endParaRPr lang="zh-CN" altLang="en-US"/>
        </a:p>
      </dgm:t>
    </dgm:pt>
    <dgm:pt modelId="{6832FD15-B05D-4B67-A561-5AF67595A0E4}">
      <dgm:prSet phldrT="[文本]"/>
      <dgm:spPr/>
      <dgm:t>
        <a:bodyPr/>
        <a:lstStyle/>
        <a:p>
          <a:r>
            <a:rPr lang="en-US" altLang="zh-CN" dirty="0" smtClean="0"/>
            <a:t>2</a:t>
          </a:r>
          <a:endParaRPr lang="zh-CN" altLang="en-US" dirty="0"/>
        </a:p>
      </dgm:t>
    </dgm:pt>
    <dgm:pt modelId="{AC3DC44C-EFA0-4A7C-BBA7-FEDE8F353956}" type="parTrans" cxnId="{C0A4FFA2-9FCB-4CC9-8378-96A0E301407A}">
      <dgm:prSet/>
      <dgm:spPr/>
      <dgm:t>
        <a:bodyPr/>
        <a:lstStyle/>
        <a:p>
          <a:endParaRPr lang="zh-CN" altLang="en-US"/>
        </a:p>
      </dgm:t>
    </dgm:pt>
    <dgm:pt modelId="{36D48F37-D517-440F-876E-0E7DF94E430A}" type="sibTrans" cxnId="{C0A4FFA2-9FCB-4CC9-8378-96A0E301407A}">
      <dgm:prSet/>
      <dgm:spPr/>
      <dgm:t>
        <a:bodyPr/>
        <a:lstStyle/>
        <a:p>
          <a:endParaRPr lang="zh-CN" altLang="en-US"/>
        </a:p>
      </dgm:t>
    </dgm:pt>
    <dgm:pt modelId="{EA3F0D6A-D6BC-4155-B670-50F8BC333EDF}">
      <dgm:prSet phldrT="[文本]"/>
      <dgm:spPr/>
      <dgm:t>
        <a:bodyPr/>
        <a:lstStyle/>
        <a:p>
          <a:r>
            <a:rPr lang="en-US" dirty="0" smtClean="0"/>
            <a:t>Operative time and recovery time(minutes)</a:t>
          </a:r>
          <a:endParaRPr lang="zh-CN" altLang="en-US" dirty="0"/>
        </a:p>
      </dgm:t>
    </dgm:pt>
    <dgm:pt modelId="{5CDD2A81-64CC-4635-9EE1-C1D626BC2EF0}" type="parTrans" cxnId="{90280D8E-3B64-4879-8DC5-6B04E1184A85}">
      <dgm:prSet/>
      <dgm:spPr/>
      <dgm:t>
        <a:bodyPr/>
        <a:lstStyle/>
        <a:p>
          <a:endParaRPr lang="zh-CN" altLang="en-US"/>
        </a:p>
      </dgm:t>
    </dgm:pt>
    <dgm:pt modelId="{A3403D0B-22F4-4CDA-9048-500F501ECE6A}" type="sibTrans" cxnId="{90280D8E-3B64-4879-8DC5-6B04E1184A85}">
      <dgm:prSet/>
      <dgm:spPr/>
      <dgm:t>
        <a:bodyPr/>
        <a:lstStyle/>
        <a:p>
          <a:endParaRPr lang="zh-CN" altLang="en-US"/>
        </a:p>
      </dgm:t>
    </dgm:pt>
    <dgm:pt modelId="{3B9FA7A4-0B8A-432A-A884-2FA74E191D44}">
      <dgm:prSet phldrT="[文本]" phldr="1"/>
      <dgm:spPr/>
      <dgm:t>
        <a:bodyPr/>
        <a:lstStyle/>
        <a:p>
          <a:endParaRPr lang="zh-CN" altLang="en-US"/>
        </a:p>
      </dgm:t>
    </dgm:pt>
    <dgm:pt modelId="{53CD29AA-7D28-4153-9E29-5EA34031BBE6}" type="parTrans" cxnId="{F3845195-85A2-42B9-955B-6F81486E3AF6}">
      <dgm:prSet/>
      <dgm:spPr/>
      <dgm:t>
        <a:bodyPr/>
        <a:lstStyle/>
        <a:p>
          <a:endParaRPr lang="zh-CN" altLang="en-US"/>
        </a:p>
      </dgm:t>
    </dgm:pt>
    <dgm:pt modelId="{2D4D5FDA-6C09-446D-909E-CD5863580ABC}" type="sibTrans" cxnId="{F3845195-85A2-42B9-955B-6F81486E3AF6}">
      <dgm:prSet/>
      <dgm:spPr/>
      <dgm:t>
        <a:bodyPr/>
        <a:lstStyle/>
        <a:p>
          <a:endParaRPr lang="zh-CN" altLang="en-US"/>
        </a:p>
      </dgm:t>
    </dgm:pt>
    <dgm:pt modelId="{999E0473-E786-4CEA-8DA5-F17CEBC0CDA3}">
      <dgm:prSet phldrT="[文本]"/>
      <dgm:spPr/>
      <dgm:t>
        <a:bodyPr/>
        <a:lstStyle/>
        <a:p>
          <a:r>
            <a:rPr lang="en-US" altLang="zh-CN" dirty="0" smtClean="0"/>
            <a:t>3</a:t>
          </a:r>
          <a:endParaRPr lang="zh-CN" altLang="en-US" dirty="0"/>
        </a:p>
      </dgm:t>
    </dgm:pt>
    <dgm:pt modelId="{F5EE699D-96D6-4DB9-95A3-B02610A8C699}" type="parTrans" cxnId="{65D573B5-FFC9-4002-A768-848D838A76F0}">
      <dgm:prSet/>
      <dgm:spPr/>
      <dgm:t>
        <a:bodyPr/>
        <a:lstStyle/>
        <a:p>
          <a:endParaRPr lang="zh-CN" altLang="en-US"/>
        </a:p>
      </dgm:t>
    </dgm:pt>
    <dgm:pt modelId="{C477528B-7472-4320-9EC3-A780EDA01E1E}" type="sibTrans" cxnId="{65D573B5-FFC9-4002-A768-848D838A76F0}">
      <dgm:prSet/>
      <dgm:spPr/>
      <dgm:t>
        <a:bodyPr/>
        <a:lstStyle/>
        <a:p>
          <a:endParaRPr lang="zh-CN" altLang="en-US"/>
        </a:p>
      </dgm:t>
    </dgm:pt>
    <dgm:pt modelId="{9DF1CD6C-55AD-4B31-B3C4-AFE089E14A51}">
      <dgm:prSet phldrT="[文本]"/>
      <dgm:spPr/>
      <dgm:t>
        <a:bodyPr/>
        <a:lstStyle/>
        <a:p>
          <a:r>
            <a:rPr lang="en-US" dirty="0" err="1" smtClean="0"/>
            <a:t>Perioperative</a:t>
          </a:r>
          <a:r>
            <a:rPr lang="en-US" dirty="0" smtClean="0"/>
            <a:t> complications and recurrent disc </a:t>
          </a:r>
          <a:r>
            <a:rPr lang="en-US" dirty="0" err="1" smtClean="0"/>
            <a:t>herniation</a:t>
          </a:r>
          <a:r>
            <a:rPr lang="en-US" dirty="0" smtClean="0"/>
            <a:t> rates</a:t>
          </a:r>
          <a:endParaRPr lang="zh-CN" altLang="en-US" dirty="0"/>
        </a:p>
      </dgm:t>
    </dgm:pt>
    <dgm:pt modelId="{69D5E97C-A829-4C58-AAAE-D8C207BBD6AF}" type="parTrans" cxnId="{94B70CA3-EEF9-4067-8FEA-C2E261AA54C1}">
      <dgm:prSet/>
      <dgm:spPr/>
      <dgm:t>
        <a:bodyPr/>
        <a:lstStyle/>
        <a:p>
          <a:endParaRPr lang="zh-CN" altLang="en-US"/>
        </a:p>
      </dgm:t>
    </dgm:pt>
    <dgm:pt modelId="{B653489B-FD69-4038-8EB3-A831A5DF8A10}" type="sibTrans" cxnId="{94B70CA3-EEF9-4067-8FEA-C2E261AA54C1}">
      <dgm:prSet/>
      <dgm:spPr/>
      <dgm:t>
        <a:bodyPr/>
        <a:lstStyle/>
        <a:p>
          <a:endParaRPr lang="zh-CN" altLang="en-US"/>
        </a:p>
      </dgm:t>
    </dgm:pt>
    <dgm:pt modelId="{2D241E01-CC6D-4BAF-BE80-4F29B6A30714}">
      <dgm:prSet phldrT="[文本]" phldr="1"/>
      <dgm:spPr/>
      <dgm:t>
        <a:bodyPr/>
        <a:lstStyle/>
        <a:p>
          <a:endParaRPr lang="zh-CN" altLang="en-US"/>
        </a:p>
      </dgm:t>
    </dgm:pt>
    <dgm:pt modelId="{3183DE80-D88A-4534-A50A-672EB503E529}" type="parTrans" cxnId="{1210825E-9E7B-415E-99D6-246E77199BD0}">
      <dgm:prSet/>
      <dgm:spPr/>
      <dgm:t>
        <a:bodyPr/>
        <a:lstStyle/>
        <a:p>
          <a:endParaRPr lang="zh-CN" altLang="en-US"/>
        </a:p>
      </dgm:t>
    </dgm:pt>
    <dgm:pt modelId="{1EF107D0-3F4D-475D-B25E-6EA5DED2FADC}" type="sibTrans" cxnId="{1210825E-9E7B-415E-99D6-246E77199BD0}">
      <dgm:prSet/>
      <dgm:spPr/>
      <dgm:t>
        <a:bodyPr/>
        <a:lstStyle/>
        <a:p>
          <a:endParaRPr lang="zh-CN" altLang="en-US"/>
        </a:p>
      </dgm:t>
    </dgm:pt>
    <dgm:pt modelId="{2C15CF5B-60FA-4B90-A00B-06398E6137BF}">
      <dgm:prSet phldrT="[文本]"/>
      <dgm:spPr/>
      <dgm:t>
        <a:bodyPr/>
        <a:lstStyle/>
        <a:p>
          <a:r>
            <a:rPr lang="en-US" altLang="zh-CN" dirty="0" smtClean="0"/>
            <a:t>4</a:t>
          </a:r>
          <a:endParaRPr lang="zh-CN" altLang="en-US" dirty="0"/>
        </a:p>
      </dgm:t>
    </dgm:pt>
    <dgm:pt modelId="{4A206F7E-014A-47F1-99D5-7C7C4612DCB6}" type="parTrans" cxnId="{4A6A1EE8-E3D4-42EE-B252-CA183692F171}">
      <dgm:prSet/>
      <dgm:spPr/>
      <dgm:t>
        <a:bodyPr/>
        <a:lstStyle/>
        <a:p>
          <a:endParaRPr lang="zh-CN" altLang="en-US"/>
        </a:p>
      </dgm:t>
    </dgm:pt>
    <dgm:pt modelId="{E13F4ACE-DC77-4E3E-BABF-E4B789098B3D}" type="sibTrans" cxnId="{4A6A1EE8-E3D4-42EE-B252-CA183692F171}">
      <dgm:prSet/>
      <dgm:spPr/>
      <dgm:t>
        <a:bodyPr/>
        <a:lstStyle/>
        <a:p>
          <a:endParaRPr lang="zh-CN" altLang="en-US"/>
        </a:p>
      </dgm:t>
    </dgm:pt>
    <dgm:pt modelId="{1A68C41B-C075-4E8A-9C8C-6C637C567A18}">
      <dgm:prSet/>
      <dgm:spPr/>
      <dgm:t>
        <a:bodyPr/>
        <a:lstStyle/>
        <a:p>
          <a:r>
            <a:rPr lang="en-US" dirty="0" smtClean="0"/>
            <a:t>postoperative cervical facet syndrome</a:t>
          </a:r>
          <a:endParaRPr lang="zh-CN" altLang="en-US" dirty="0"/>
        </a:p>
      </dgm:t>
    </dgm:pt>
    <dgm:pt modelId="{888A7C3C-C66C-4677-95BB-A47278ECC071}" type="parTrans" cxnId="{734ED889-08FA-4DA8-A597-446223C31A44}">
      <dgm:prSet/>
      <dgm:spPr/>
    </dgm:pt>
    <dgm:pt modelId="{BE0B8CEE-C817-4687-B05C-68B71726B4DD}" type="sibTrans" cxnId="{734ED889-08FA-4DA8-A597-446223C31A44}">
      <dgm:prSet/>
      <dgm:spPr/>
    </dgm:pt>
    <dgm:pt modelId="{79280391-3C23-4415-BE6D-F6F1D664C00A}" type="pres">
      <dgm:prSet presAssocID="{6B088361-E4A1-4957-8A82-2265F1805E05}" presName="linearFlow" presStyleCnt="0">
        <dgm:presLayoutVars>
          <dgm:dir/>
          <dgm:animLvl val="lvl"/>
          <dgm:resizeHandles val="exact"/>
        </dgm:presLayoutVars>
      </dgm:prSet>
      <dgm:spPr/>
      <dgm:t>
        <a:bodyPr/>
        <a:lstStyle/>
        <a:p>
          <a:endParaRPr lang="zh-CN" altLang="en-US"/>
        </a:p>
      </dgm:t>
    </dgm:pt>
    <dgm:pt modelId="{FA3A08D2-741E-4175-9990-EB2CC676D35F}" type="pres">
      <dgm:prSet presAssocID="{170A67EC-51A1-408A-BE8C-BA33BCD3931A}" presName="composite" presStyleCnt="0"/>
      <dgm:spPr/>
    </dgm:pt>
    <dgm:pt modelId="{82D56C00-E318-445A-BBD7-36E957038EBC}" type="pres">
      <dgm:prSet presAssocID="{170A67EC-51A1-408A-BE8C-BA33BCD3931A}" presName="parentText" presStyleLbl="alignNode1" presStyleIdx="0" presStyleCnt="4">
        <dgm:presLayoutVars>
          <dgm:chMax val="1"/>
          <dgm:bulletEnabled val="1"/>
        </dgm:presLayoutVars>
      </dgm:prSet>
      <dgm:spPr/>
      <dgm:t>
        <a:bodyPr/>
        <a:lstStyle/>
        <a:p>
          <a:endParaRPr lang="zh-CN" altLang="en-US"/>
        </a:p>
      </dgm:t>
    </dgm:pt>
    <dgm:pt modelId="{11BD8F0A-0C40-4891-BB26-143FC04EDD34}" type="pres">
      <dgm:prSet presAssocID="{170A67EC-51A1-408A-BE8C-BA33BCD3931A}" presName="descendantText" presStyleLbl="alignAcc1" presStyleIdx="0" presStyleCnt="4">
        <dgm:presLayoutVars>
          <dgm:bulletEnabled val="1"/>
        </dgm:presLayoutVars>
      </dgm:prSet>
      <dgm:spPr/>
      <dgm:t>
        <a:bodyPr/>
        <a:lstStyle/>
        <a:p>
          <a:endParaRPr lang="zh-CN" altLang="en-US"/>
        </a:p>
      </dgm:t>
    </dgm:pt>
    <dgm:pt modelId="{3A485782-F3DA-4F0D-85C3-43D767162D98}" type="pres">
      <dgm:prSet presAssocID="{BB4FD5D3-FBCE-4162-9C6D-F4F9B115E1F4}" presName="sp" presStyleCnt="0"/>
      <dgm:spPr/>
    </dgm:pt>
    <dgm:pt modelId="{7B991C5E-CB95-4928-9D4E-17FB71E8AAAF}" type="pres">
      <dgm:prSet presAssocID="{6832FD15-B05D-4B67-A561-5AF67595A0E4}" presName="composite" presStyleCnt="0"/>
      <dgm:spPr/>
    </dgm:pt>
    <dgm:pt modelId="{928D13B1-0E10-46F8-BD07-8D3C39983E0E}" type="pres">
      <dgm:prSet presAssocID="{6832FD15-B05D-4B67-A561-5AF67595A0E4}" presName="parentText" presStyleLbl="alignNode1" presStyleIdx="1" presStyleCnt="4">
        <dgm:presLayoutVars>
          <dgm:chMax val="1"/>
          <dgm:bulletEnabled val="1"/>
        </dgm:presLayoutVars>
      </dgm:prSet>
      <dgm:spPr/>
      <dgm:t>
        <a:bodyPr/>
        <a:lstStyle/>
        <a:p>
          <a:endParaRPr lang="zh-CN" altLang="en-US"/>
        </a:p>
      </dgm:t>
    </dgm:pt>
    <dgm:pt modelId="{3512975B-5DC7-44F6-AE6C-59C69575034D}" type="pres">
      <dgm:prSet presAssocID="{6832FD15-B05D-4B67-A561-5AF67595A0E4}" presName="descendantText" presStyleLbl="alignAcc1" presStyleIdx="1" presStyleCnt="4">
        <dgm:presLayoutVars>
          <dgm:bulletEnabled val="1"/>
        </dgm:presLayoutVars>
      </dgm:prSet>
      <dgm:spPr/>
      <dgm:t>
        <a:bodyPr/>
        <a:lstStyle/>
        <a:p>
          <a:endParaRPr lang="zh-CN" altLang="en-US"/>
        </a:p>
      </dgm:t>
    </dgm:pt>
    <dgm:pt modelId="{1587539A-42F2-479C-8D1E-8D0930BD5B5C}" type="pres">
      <dgm:prSet presAssocID="{36D48F37-D517-440F-876E-0E7DF94E430A}" presName="sp" presStyleCnt="0"/>
      <dgm:spPr/>
    </dgm:pt>
    <dgm:pt modelId="{CBD87AF1-C789-461A-B0E7-A4DF029947ED}" type="pres">
      <dgm:prSet presAssocID="{999E0473-E786-4CEA-8DA5-F17CEBC0CDA3}" presName="composite" presStyleCnt="0"/>
      <dgm:spPr/>
    </dgm:pt>
    <dgm:pt modelId="{57B79EB8-268C-41DF-A714-2FECEC1B7129}" type="pres">
      <dgm:prSet presAssocID="{999E0473-E786-4CEA-8DA5-F17CEBC0CDA3}" presName="parentText" presStyleLbl="alignNode1" presStyleIdx="2" presStyleCnt="4">
        <dgm:presLayoutVars>
          <dgm:chMax val="1"/>
          <dgm:bulletEnabled val="1"/>
        </dgm:presLayoutVars>
      </dgm:prSet>
      <dgm:spPr/>
      <dgm:t>
        <a:bodyPr/>
        <a:lstStyle/>
        <a:p>
          <a:endParaRPr lang="zh-CN" altLang="en-US"/>
        </a:p>
      </dgm:t>
    </dgm:pt>
    <dgm:pt modelId="{3E06F00F-E5F4-4DC4-B618-571E95CAD6B4}" type="pres">
      <dgm:prSet presAssocID="{999E0473-E786-4CEA-8DA5-F17CEBC0CDA3}" presName="descendantText" presStyleLbl="alignAcc1" presStyleIdx="2" presStyleCnt="4">
        <dgm:presLayoutVars>
          <dgm:bulletEnabled val="1"/>
        </dgm:presLayoutVars>
      </dgm:prSet>
      <dgm:spPr/>
      <dgm:t>
        <a:bodyPr/>
        <a:lstStyle/>
        <a:p>
          <a:endParaRPr lang="zh-CN" altLang="en-US"/>
        </a:p>
      </dgm:t>
    </dgm:pt>
    <dgm:pt modelId="{7EA7F4BB-832E-4545-88F9-7C0654980025}" type="pres">
      <dgm:prSet presAssocID="{C477528B-7472-4320-9EC3-A780EDA01E1E}" presName="sp" presStyleCnt="0"/>
      <dgm:spPr/>
    </dgm:pt>
    <dgm:pt modelId="{E7803B55-A931-499E-AA52-BD8F18B173A1}" type="pres">
      <dgm:prSet presAssocID="{2C15CF5B-60FA-4B90-A00B-06398E6137BF}" presName="composite" presStyleCnt="0"/>
      <dgm:spPr/>
    </dgm:pt>
    <dgm:pt modelId="{CEE7B658-F533-4E53-80DB-D4D83617C4E1}" type="pres">
      <dgm:prSet presAssocID="{2C15CF5B-60FA-4B90-A00B-06398E6137BF}" presName="parentText" presStyleLbl="alignNode1" presStyleIdx="3" presStyleCnt="4">
        <dgm:presLayoutVars>
          <dgm:chMax val="1"/>
          <dgm:bulletEnabled val="1"/>
        </dgm:presLayoutVars>
      </dgm:prSet>
      <dgm:spPr/>
      <dgm:t>
        <a:bodyPr/>
        <a:lstStyle/>
        <a:p>
          <a:endParaRPr lang="zh-CN" altLang="en-US"/>
        </a:p>
      </dgm:t>
    </dgm:pt>
    <dgm:pt modelId="{B1BB26CB-E6EA-459E-9036-0ABC1C1264E4}" type="pres">
      <dgm:prSet presAssocID="{2C15CF5B-60FA-4B90-A00B-06398E6137BF}" presName="descendantText" presStyleLbl="alignAcc1" presStyleIdx="3" presStyleCnt="4">
        <dgm:presLayoutVars>
          <dgm:bulletEnabled val="1"/>
        </dgm:presLayoutVars>
      </dgm:prSet>
      <dgm:spPr/>
      <dgm:t>
        <a:bodyPr/>
        <a:lstStyle/>
        <a:p>
          <a:endParaRPr lang="zh-CN" altLang="en-US"/>
        </a:p>
      </dgm:t>
    </dgm:pt>
  </dgm:ptLst>
  <dgm:cxnLst>
    <dgm:cxn modelId="{94B70CA3-EEF9-4067-8FEA-C2E261AA54C1}" srcId="{999E0473-E786-4CEA-8DA5-F17CEBC0CDA3}" destId="{9DF1CD6C-55AD-4B31-B3C4-AFE089E14A51}" srcOrd="0" destOrd="0" parTransId="{69D5E97C-A829-4C58-AAAE-D8C207BBD6AF}" sibTransId="{B653489B-FD69-4038-8EB3-A831A5DF8A10}"/>
    <dgm:cxn modelId="{C8271BAF-A4A3-498C-893B-7153B0AF7A0A}" type="presOf" srcId="{6832FD15-B05D-4B67-A561-5AF67595A0E4}" destId="{928D13B1-0E10-46F8-BD07-8D3C39983E0E}" srcOrd="0" destOrd="0" presId="urn:microsoft.com/office/officeart/2005/8/layout/chevron2"/>
    <dgm:cxn modelId="{5EEAC5BB-98EA-45FA-A444-0EBAE454F960}" type="presOf" srcId="{170A67EC-51A1-408A-BE8C-BA33BCD3931A}" destId="{82D56C00-E318-445A-BBD7-36E957038EBC}" srcOrd="0" destOrd="0" presId="urn:microsoft.com/office/officeart/2005/8/layout/chevron2"/>
    <dgm:cxn modelId="{31230202-0197-42D8-B52E-E68B51BE6F2B}" type="presOf" srcId="{DDECCFAB-4D9B-4C57-82EA-5E75CDA06115}" destId="{11BD8F0A-0C40-4891-BB26-143FC04EDD34}" srcOrd="0" destOrd="1" presId="urn:microsoft.com/office/officeart/2005/8/layout/chevron2"/>
    <dgm:cxn modelId="{1210825E-9E7B-415E-99D6-246E77199BD0}" srcId="{999E0473-E786-4CEA-8DA5-F17CEBC0CDA3}" destId="{2D241E01-CC6D-4BAF-BE80-4F29B6A30714}" srcOrd="1" destOrd="0" parTransId="{3183DE80-D88A-4534-A50A-672EB503E529}" sibTransId="{1EF107D0-3F4D-475D-B25E-6EA5DED2FADC}"/>
    <dgm:cxn modelId="{65436260-210D-4632-8396-B5E0CAF08749}" type="presOf" srcId="{2D241E01-CC6D-4BAF-BE80-4F29B6A30714}" destId="{3E06F00F-E5F4-4DC4-B618-571E95CAD6B4}" srcOrd="0" destOrd="1" presId="urn:microsoft.com/office/officeart/2005/8/layout/chevron2"/>
    <dgm:cxn modelId="{C0A4FFA2-9FCB-4CC9-8378-96A0E301407A}" srcId="{6B088361-E4A1-4957-8A82-2265F1805E05}" destId="{6832FD15-B05D-4B67-A561-5AF67595A0E4}" srcOrd="1" destOrd="0" parTransId="{AC3DC44C-EFA0-4A7C-BBA7-FEDE8F353956}" sibTransId="{36D48F37-D517-440F-876E-0E7DF94E430A}"/>
    <dgm:cxn modelId="{734ED889-08FA-4DA8-A597-446223C31A44}" srcId="{2C15CF5B-60FA-4B90-A00B-06398E6137BF}" destId="{1A68C41B-C075-4E8A-9C8C-6C637C567A18}" srcOrd="0" destOrd="0" parTransId="{888A7C3C-C66C-4677-95BB-A47278ECC071}" sibTransId="{BE0B8CEE-C817-4687-B05C-68B71726B4DD}"/>
    <dgm:cxn modelId="{30EE686A-1937-4F9C-A29D-EF67D8F820B7}" type="presOf" srcId="{EA3F0D6A-D6BC-4155-B670-50F8BC333EDF}" destId="{3512975B-5DC7-44F6-AE6C-59C69575034D}" srcOrd="0" destOrd="0" presId="urn:microsoft.com/office/officeart/2005/8/layout/chevron2"/>
    <dgm:cxn modelId="{F3845195-85A2-42B9-955B-6F81486E3AF6}" srcId="{6832FD15-B05D-4B67-A561-5AF67595A0E4}" destId="{3B9FA7A4-0B8A-432A-A884-2FA74E191D44}" srcOrd="1" destOrd="0" parTransId="{53CD29AA-7D28-4153-9E29-5EA34031BBE6}" sibTransId="{2D4D5FDA-6C09-446D-909E-CD5863580ABC}"/>
    <dgm:cxn modelId="{99B90AEF-95D3-4A91-97E6-C60A229FC8E6}" type="presOf" srcId="{3B9FA7A4-0B8A-432A-A884-2FA74E191D44}" destId="{3512975B-5DC7-44F6-AE6C-59C69575034D}" srcOrd="0" destOrd="1" presId="urn:microsoft.com/office/officeart/2005/8/layout/chevron2"/>
    <dgm:cxn modelId="{1D39F5A9-3B1F-4F23-85CE-C410702A34C4}" type="presOf" srcId="{9DF1CD6C-55AD-4B31-B3C4-AFE089E14A51}" destId="{3E06F00F-E5F4-4DC4-B618-571E95CAD6B4}" srcOrd="0" destOrd="0" presId="urn:microsoft.com/office/officeart/2005/8/layout/chevron2"/>
    <dgm:cxn modelId="{8258F8B9-CD42-495C-B249-12E04519FCA1}" type="presOf" srcId="{6B088361-E4A1-4957-8A82-2265F1805E05}" destId="{79280391-3C23-4415-BE6D-F6F1D664C00A}" srcOrd="0" destOrd="0" presId="urn:microsoft.com/office/officeart/2005/8/layout/chevron2"/>
    <dgm:cxn modelId="{4A6A1EE8-E3D4-42EE-B252-CA183692F171}" srcId="{6B088361-E4A1-4957-8A82-2265F1805E05}" destId="{2C15CF5B-60FA-4B90-A00B-06398E6137BF}" srcOrd="3" destOrd="0" parTransId="{4A206F7E-014A-47F1-99D5-7C7C4612DCB6}" sibTransId="{E13F4ACE-DC77-4E3E-BABF-E4B789098B3D}"/>
    <dgm:cxn modelId="{65D573B5-FFC9-4002-A768-848D838A76F0}" srcId="{6B088361-E4A1-4957-8A82-2265F1805E05}" destId="{999E0473-E786-4CEA-8DA5-F17CEBC0CDA3}" srcOrd="2" destOrd="0" parTransId="{F5EE699D-96D6-4DB9-95A3-B02610A8C699}" sibTransId="{C477528B-7472-4320-9EC3-A780EDA01E1E}"/>
    <dgm:cxn modelId="{90280D8E-3B64-4879-8DC5-6B04E1184A85}" srcId="{6832FD15-B05D-4B67-A561-5AF67595A0E4}" destId="{EA3F0D6A-D6BC-4155-B670-50F8BC333EDF}" srcOrd="0" destOrd="0" parTransId="{5CDD2A81-64CC-4635-9EE1-C1D626BC2EF0}" sibTransId="{A3403D0B-22F4-4CDA-9048-500F501ECE6A}"/>
    <dgm:cxn modelId="{C2F13952-0F8D-4201-B729-E20DDEEC59CC}" srcId="{170A67EC-51A1-408A-BE8C-BA33BCD3931A}" destId="{F22C1D0A-D045-4EE5-9FC2-E889DEE63544}" srcOrd="0" destOrd="0" parTransId="{4FEB4B8A-6C4D-42B8-9497-3B34A60BD844}" sibTransId="{692AF3A9-6CAB-4850-A2D0-69D32D062118}"/>
    <dgm:cxn modelId="{2D4CFC82-2953-4D55-AA15-4144117C7228}" srcId="{6B088361-E4A1-4957-8A82-2265F1805E05}" destId="{170A67EC-51A1-408A-BE8C-BA33BCD3931A}" srcOrd="0" destOrd="0" parTransId="{30182AEE-BB70-4D89-8F00-B11DA3BD47A9}" sibTransId="{BB4FD5D3-FBCE-4162-9C6D-F4F9B115E1F4}"/>
    <dgm:cxn modelId="{F46ECB92-9CC7-42B2-B3F4-1F16D545408D}" type="presOf" srcId="{999E0473-E786-4CEA-8DA5-F17CEBC0CDA3}" destId="{57B79EB8-268C-41DF-A714-2FECEC1B7129}" srcOrd="0" destOrd="0" presId="urn:microsoft.com/office/officeart/2005/8/layout/chevron2"/>
    <dgm:cxn modelId="{68CC81F6-8E7C-4DE1-BABD-76686D3085BC}" type="presOf" srcId="{2C15CF5B-60FA-4B90-A00B-06398E6137BF}" destId="{CEE7B658-F533-4E53-80DB-D4D83617C4E1}" srcOrd="0" destOrd="0" presId="urn:microsoft.com/office/officeart/2005/8/layout/chevron2"/>
    <dgm:cxn modelId="{16E6A5F0-F091-4206-901C-8061A3FEFEF2}" type="presOf" srcId="{F22C1D0A-D045-4EE5-9FC2-E889DEE63544}" destId="{11BD8F0A-0C40-4891-BB26-143FC04EDD34}" srcOrd="0" destOrd="0" presId="urn:microsoft.com/office/officeart/2005/8/layout/chevron2"/>
    <dgm:cxn modelId="{0B5FFE99-5759-4409-9972-C611E4F9EA21}" srcId="{170A67EC-51A1-408A-BE8C-BA33BCD3931A}" destId="{DDECCFAB-4D9B-4C57-82EA-5E75CDA06115}" srcOrd="1" destOrd="0" parTransId="{BA6E511A-0415-4FD2-BBBD-30E61B1A01E4}" sibTransId="{1BDF35DE-B873-49FE-B852-B9E8A6036DBC}"/>
    <dgm:cxn modelId="{5B501270-FA2B-4B4D-8C74-8F820DDFBD5B}" type="presOf" srcId="{1A68C41B-C075-4E8A-9C8C-6C637C567A18}" destId="{B1BB26CB-E6EA-459E-9036-0ABC1C1264E4}" srcOrd="0" destOrd="0" presId="urn:microsoft.com/office/officeart/2005/8/layout/chevron2"/>
    <dgm:cxn modelId="{6CCD2D5F-F43F-4492-8BDA-995F2A3D5115}" type="presParOf" srcId="{79280391-3C23-4415-BE6D-F6F1D664C00A}" destId="{FA3A08D2-741E-4175-9990-EB2CC676D35F}" srcOrd="0" destOrd="0" presId="urn:microsoft.com/office/officeart/2005/8/layout/chevron2"/>
    <dgm:cxn modelId="{E69D1600-2A84-4E3D-9ADD-D9A0D9F70DA9}" type="presParOf" srcId="{FA3A08D2-741E-4175-9990-EB2CC676D35F}" destId="{82D56C00-E318-445A-BBD7-36E957038EBC}" srcOrd="0" destOrd="0" presId="urn:microsoft.com/office/officeart/2005/8/layout/chevron2"/>
    <dgm:cxn modelId="{FE773EE0-9E51-41DD-83AE-BC2623D2D240}" type="presParOf" srcId="{FA3A08D2-741E-4175-9990-EB2CC676D35F}" destId="{11BD8F0A-0C40-4891-BB26-143FC04EDD34}" srcOrd="1" destOrd="0" presId="urn:microsoft.com/office/officeart/2005/8/layout/chevron2"/>
    <dgm:cxn modelId="{C3B7A26A-5822-4824-8D91-5CE04A82E7D1}" type="presParOf" srcId="{79280391-3C23-4415-BE6D-F6F1D664C00A}" destId="{3A485782-F3DA-4F0D-85C3-43D767162D98}" srcOrd="1" destOrd="0" presId="urn:microsoft.com/office/officeart/2005/8/layout/chevron2"/>
    <dgm:cxn modelId="{3A8C596B-C313-446A-B8BC-494ECE009C11}" type="presParOf" srcId="{79280391-3C23-4415-BE6D-F6F1D664C00A}" destId="{7B991C5E-CB95-4928-9D4E-17FB71E8AAAF}" srcOrd="2" destOrd="0" presId="urn:microsoft.com/office/officeart/2005/8/layout/chevron2"/>
    <dgm:cxn modelId="{AB337613-F92C-4C12-A5F2-7CB5D75211BC}" type="presParOf" srcId="{7B991C5E-CB95-4928-9D4E-17FB71E8AAAF}" destId="{928D13B1-0E10-46F8-BD07-8D3C39983E0E}" srcOrd="0" destOrd="0" presId="urn:microsoft.com/office/officeart/2005/8/layout/chevron2"/>
    <dgm:cxn modelId="{A6CEEA44-A108-40CB-B5F0-A3E2C189FFF1}" type="presParOf" srcId="{7B991C5E-CB95-4928-9D4E-17FB71E8AAAF}" destId="{3512975B-5DC7-44F6-AE6C-59C69575034D}" srcOrd="1" destOrd="0" presId="urn:microsoft.com/office/officeart/2005/8/layout/chevron2"/>
    <dgm:cxn modelId="{8377D9B8-6076-40DC-BFCE-2DF4D12FF896}" type="presParOf" srcId="{79280391-3C23-4415-BE6D-F6F1D664C00A}" destId="{1587539A-42F2-479C-8D1E-8D0930BD5B5C}" srcOrd="3" destOrd="0" presId="urn:microsoft.com/office/officeart/2005/8/layout/chevron2"/>
    <dgm:cxn modelId="{37B95DAF-6775-43F4-825A-352E830FDDB8}" type="presParOf" srcId="{79280391-3C23-4415-BE6D-F6F1D664C00A}" destId="{CBD87AF1-C789-461A-B0E7-A4DF029947ED}" srcOrd="4" destOrd="0" presId="urn:microsoft.com/office/officeart/2005/8/layout/chevron2"/>
    <dgm:cxn modelId="{91572C33-58EA-4582-ABCC-166205E44CE6}" type="presParOf" srcId="{CBD87AF1-C789-461A-B0E7-A4DF029947ED}" destId="{57B79EB8-268C-41DF-A714-2FECEC1B7129}" srcOrd="0" destOrd="0" presId="urn:microsoft.com/office/officeart/2005/8/layout/chevron2"/>
    <dgm:cxn modelId="{DB5C8090-D4B4-48F7-BF09-9E8E25A46D6D}" type="presParOf" srcId="{CBD87AF1-C789-461A-B0E7-A4DF029947ED}" destId="{3E06F00F-E5F4-4DC4-B618-571E95CAD6B4}" srcOrd="1" destOrd="0" presId="urn:microsoft.com/office/officeart/2005/8/layout/chevron2"/>
    <dgm:cxn modelId="{91731CF6-EB17-4CB0-A53C-D94B30648835}" type="presParOf" srcId="{79280391-3C23-4415-BE6D-F6F1D664C00A}" destId="{7EA7F4BB-832E-4545-88F9-7C0654980025}" srcOrd="5" destOrd="0" presId="urn:microsoft.com/office/officeart/2005/8/layout/chevron2"/>
    <dgm:cxn modelId="{E1617197-A832-498E-A42E-429A4C81841B}" type="presParOf" srcId="{79280391-3C23-4415-BE6D-F6F1D664C00A}" destId="{E7803B55-A931-499E-AA52-BD8F18B173A1}" srcOrd="6" destOrd="0" presId="urn:microsoft.com/office/officeart/2005/8/layout/chevron2"/>
    <dgm:cxn modelId="{2400FC06-CCF2-4C58-B68A-80C072607623}" type="presParOf" srcId="{E7803B55-A931-499E-AA52-BD8F18B173A1}" destId="{CEE7B658-F533-4E53-80DB-D4D83617C4E1}" srcOrd="0" destOrd="0" presId="urn:microsoft.com/office/officeart/2005/8/layout/chevron2"/>
    <dgm:cxn modelId="{FCE43142-F68F-42F4-93FF-840D851DA6CD}" type="presParOf" srcId="{E7803B55-A931-499E-AA52-BD8F18B173A1}" destId="{B1BB26CB-E6EA-459E-9036-0ABC1C1264E4}"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E9CC45-9538-4DF9-9AAF-FD234297B98C}">
      <dsp:nvSpPr>
        <dsp:cNvPr id="0" name=""/>
        <dsp:cNvSpPr/>
      </dsp:nvSpPr>
      <dsp:spPr>
        <a:xfrm>
          <a:off x="1289843" y="0"/>
          <a:ext cx="5649913" cy="5649913"/>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9D7CA9-1C85-440F-AF02-9FADE607CBD7}">
      <dsp:nvSpPr>
        <dsp:cNvPr id="0" name=""/>
        <dsp:cNvSpPr/>
      </dsp:nvSpPr>
      <dsp:spPr>
        <a:xfrm>
          <a:off x="1657087" y="367244"/>
          <a:ext cx="2259965" cy="22599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FF0000"/>
              </a:solidFill>
            </a:rPr>
            <a:t>Background</a:t>
          </a:r>
          <a:endParaRPr lang="zh-CN" altLang="en-US" sz="2800" kern="1200" dirty="0">
            <a:solidFill>
              <a:srgbClr val="FF0000"/>
            </a:solidFill>
          </a:endParaRPr>
        </a:p>
      </dsp:txBody>
      <dsp:txXfrm>
        <a:off x="1657087" y="367244"/>
        <a:ext cx="2259965" cy="2259965"/>
      </dsp:txXfrm>
    </dsp:sp>
    <dsp:sp modelId="{D36D39FC-6D5A-4C7A-BC6D-490BA0FE018C}">
      <dsp:nvSpPr>
        <dsp:cNvPr id="0" name=""/>
        <dsp:cNvSpPr/>
      </dsp:nvSpPr>
      <dsp:spPr>
        <a:xfrm>
          <a:off x="4312546" y="367244"/>
          <a:ext cx="2259965" cy="22599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FFC000"/>
              </a:solidFill>
            </a:rPr>
            <a:t>Methods</a:t>
          </a:r>
          <a:endParaRPr lang="zh-CN" altLang="en-US" sz="2800" kern="1200" dirty="0">
            <a:solidFill>
              <a:srgbClr val="FFC000"/>
            </a:solidFill>
          </a:endParaRPr>
        </a:p>
      </dsp:txBody>
      <dsp:txXfrm>
        <a:off x="4312546" y="367244"/>
        <a:ext cx="2259965" cy="2259965"/>
      </dsp:txXfrm>
    </dsp:sp>
    <dsp:sp modelId="{DB54737A-D770-4EBF-985F-CDD809979F4A}">
      <dsp:nvSpPr>
        <dsp:cNvPr id="0" name=""/>
        <dsp:cNvSpPr/>
      </dsp:nvSpPr>
      <dsp:spPr>
        <a:xfrm>
          <a:off x="1657087" y="3022703"/>
          <a:ext cx="2259965" cy="22599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92D050"/>
              </a:solidFill>
            </a:rPr>
            <a:t>Results</a:t>
          </a:r>
          <a:endParaRPr lang="zh-CN" altLang="en-US" sz="2800" kern="1200" dirty="0"/>
        </a:p>
      </dsp:txBody>
      <dsp:txXfrm>
        <a:off x="1657087" y="3022703"/>
        <a:ext cx="2259965" cy="2259965"/>
      </dsp:txXfrm>
    </dsp:sp>
    <dsp:sp modelId="{D92FCCC1-ADA2-493B-8B73-588C4042ACA1}">
      <dsp:nvSpPr>
        <dsp:cNvPr id="0" name=""/>
        <dsp:cNvSpPr/>
      </dsp:nvSpPr>
      <dsp:spPr>
        <a:xfrm>
          <a:off x="4312546" y="3022703"/>
          <a:ext cx="2259965" cy="22599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altLang="zh-CN" sz="2800" b="1" kern="1200" dirty="0" smtClean="0">
              <a:solidFill>
                <a:srgbClr val="00B0F0"/>
              </a:solidFill>
            </a:rPr>
            <a:t>DISCUSSION</a:t>
          </a:r>
          <a:endParaRPr lang="zh-CN" altLang="en-US" sz="2800" kern="1200" dirty="0">
            <a:solidFill>
              <a:srgbClr val="00B0F0"/>
            </a:solidFill>
          </a:endParaRPr>
        </a:p>
      </dsp:txBody>
      <dsp:txXfrm>
        <a:off x="4312546" y="3022703"/>
        <a:ext cx="2259965" cy="225996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F875D7-0011-4F43-AC69-61CB4830C6FB}">
      <dsp:nvSpPr>
        <dsp:cNvPr id="0" name=""/>
        <dsp:cNvSpPr/>
      </dsp:nvSpPr>
      <dsp:spPr>
        <a:xfrm>
          <a:off x="3865438" y="1980046"/>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altLang="zh-CN" sz="2100" kern="1200" dirty="0" smtClean="0"/>
            <a:t>Cervical disc diseases</a:t>
          </a:r>
          <a:endParaRPr lang="zh-CN" altLang="en-US" sz="2100" kern="1200" dirty="0"/>
        </a:p>
      </dsp:txBody>
      <dsp:txXfrm>
        <a:off x="3865438" y="1980046"/>
        <a:ext cx="1413123" cy="1413123"/>
      </dsp:txXfrm>
    </dsp:sp>
    <dsp:sp modelId="{F2D152E1-2712-4B39-AD95-8CEFB4FAF0F0}">
      <dsp:nvSpPr>
        <dsp:cNvPr id="0" name=""/>
        <dsp:cNvSpPr/>
      </dsp:nvSpPr>
      <dsp:spPr>
        <a:xfrm rot="16200000">
          <a:off x="4422518" y="1466236"/>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6200000">
        <a:off x="4422518" y="1466236"/>
        <a:ext cx="298962" cy="480461"/>
      </dsp:txXfrm>
    </dsp:sp>
    <dsp:sp modelId="{488BA0A0-989B-459C-9C64-A7D6A654823D}">
      <dsp:nvSpPr>
        <dsp:cNvPr id="0" name=""/>
        <dsp:cNvSpPr/>
      </dsp:nvSpPr>
      <dsp:spPr>
        <a:xfrm>
          <a:off x="3865438" y="2842"/>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annular tears</a:t>
          </a:r>
          <a:endParaRPr lang="zh-CN" altLang="en-US" sz="1400" kern="1200" dirty="0"/>
        </a:p>
      </dsp:txBody>
      <dsp:txXfrm>
        <a:off x="3865438" y="2842"/>
        <a:ext cx="1413123" cy="1413123"/>
      </dsp:txXfrm>
    </dsp:sp>
    <dsp:sp modelId="{44F5AFAC-4554-4588-930F-E6A9840CD811}">
      <dsp:nvSpPr>
        <dsp:cNvPr id="0" name=""/>
        <dsp:cNvSpPr/>
      </dsp:nvSpPr>
      <dsp:spPr>
        <a:xfrm rot="19800000">
          <a:off x="5271345" y="1956306"/>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9800000">
        <a:off x="5271345" y="1956306"/>
        <a:ext cx="298962" cy="480461"/>
      </dsp:txXfrm>
    </dsp:sp>
    <dsp:sp modelId="{FEB65BAE-65B3-414B-A0F5-0E6DDABA60A2}">
      <dsp:nvSpPr>
        <dsp:cNvPr id="0" name=""/>
        <dsp:cNvSpPr/>
      </dsp:nvSpPr>
      <dsp:spPr>
        <a:xfrm>
          <a:off x="5577747" y="991444"/>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disc bulges</a:t>
          </a:r>
          <a:endParaRPr lang="zh-CN" altLang="en-US" sz="1400" kern="1200" dirty="0"/>
        </a:p>
      </dsp:txBody>
      <dsp:txXfrm>
        <a:off x="5577747" y="991444"/>
        <a:ext cx="1413123" cy="1413123"/>
      </dsp:txXfrm>
    </dsp:sp>
    <dsp:sp modelId="{99208624-A8BB-43FF-A1D5-169D2F46615F}">
      <dsp:nvSpPr>
        <dsp:cNvPr id="0" name=""/>
        <dsp:cNvSpPr/>
      </dsp:nvSpPr>
      <dsp:spPr>
        <a:xfrm rot="1800000">
          <a:off x="5271345" y="2936447"/>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800000">
        <a:off x="5271345" y="2936447"/>
        <a:ext cx="298962" cy="480461"/>
      </dsp:txXfrm>
    </dsp:sp>
    <dsp:sp modelId="{D4CFC2EC-ECBF-4ECA-A8DC-EEA279F7975C}">
      <dsp:nvSpPr>
        <dsp:cNvPr id="0" name=""/>
        <dsp:cNvSpPr/>
      </dsp:nvSpPr>
      <dsp:spPr>
        <a:xfrm>
          <a:off x="5577747" y="2968648"/>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disc </a:t>
          </a:r>
          <a:r>
            <a:rPr lang="en-US" altLang="zh-CN" sz="1400" kern="1200" dirty="0" err="1" smtClean="0"/>
            <a:t>herniations</a:t>
          </a:r>
          <a:endParaRPr lang="zh-CN" altLang="en-US" sz="1400" kern="1200" dirty="0"/>
        </a:p>
      </dsp:txBody>
      <dsp:txXfrm>
        <a:off x="5577747" y="2968648"/>
        <a:ext cx="1413123" cy="1413123"/>
      </dsp:txXfrm>
    </dsp:sp>
    <dsp:sp modelId="{D846707F-AB29-413E-B24E-4C48308E9B98}">
      <dsp:nvSpPr>
        <dsp:cNvPr id="0" name=""/>
        <dsp:cNvSpPr/>
      </dsp:nvSpPr>
      <dsp:spPr>
        <a:xfrm rot="5400000">
          <a:off x="4422518" y="3426517"/>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5400000">
        <a:off x="4422518" y="3426517"/>
        <a:ext cx="298962" cy="480461"/>
      </dsp:txXfrm>
    </dsp:sp>
    <dsp:sp modelId="{7E9093B7-C0EC-40B3-960E-0AFBB8D7E1D2}">
      <dsp:nvSpPr>
        <dsp:cNvPr id="0" name=""/>
        <dsp:cNvSpPr/>
      </dsp:nvSpPr>
      <dsp:spPr>
        <a:xfrm>
          <a:off x="3865438" y="3957250"/>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disc </a:t>
          </a:r>
          <a:r>
            <a:rPr lang="en-US" altLang="zh-CN" sz="1400" kern="1200" dirty="0" err="1" smtClean="0"/>
            <a:t>osteophyte</a:t>
          </a:r>
          <a:r>
            <a:rPr lang="en-US" altLang="zh-CN" sz="1400" kern="1200" dirty="0" smtClean="0"/>
            <a:t> complexes</a:t>
          </a:r>
          <a:endParaRPr lang="zh-CN" altLang="en-US" sz="1400" kern="1200" dirty="0"/>
        </a:p>
      </dsp:txBody>
      <dsp:txXfrm>
        <a:off x="3865438" y="3957250"/>
        <a:ext cx="1413123" cy="1413123"/>
      </dsp:txXfrm>
    </dsp:sp>
    <dsp:sp modelId="{F43F49EB-59EC-4AF4-BC96-629E38B7C9BA}">
      <dsp:nvSpPr>
        <dsp:cNvPr id="0" name=""/>
        <dsp:cNvSpPr/>
      </dsp:nvSpPr>
      <dsp:spPr>
        <a:xfrm rot="9000000">
          <a:off x="3573691" y="2936447"/>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9000000">
        <a:off x="3573691" y="2936447"/>
        <a:ext cx="298962" cy="480461"/>
      </dsp:txXfrm>
    </dsp:sp>
    <dsp:sp modelId="{351D9DE8-E623-438E-9047-8041C1902C61}">
      <dsp:nvSpPr>
        <dsp:cNvPr id="0" name=""/>
        <dsp:cNvSpPr/>
      </dsp:nvSpPr>
      <dsp:spPr>
        <a:xfrm>
          <a:off x="2153129" y="2968648"/>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smtClean="0"/>
            <a:t>degenerative </a:t>
          </a:r>
          <a:endParaRPr lang="zh-CN" altLang="en-US" sz="1400" kern="1200" dirty="0"/>
        </a:p>
      </dsp:txBody>
      <dsp:txXfrm>
        <a:off x="2153129" y="2968648"/>
        <a:ext cx="1413123" cy="1413123"/>
      </dsp:txXfrm>
    </dsp:sp>
    <dsp:sp modelId="{12E1D520-BF2C-4109-B44A-6BFAA0504DF2}">
      <dsp:nvSpPr>
        <dsp:cNvPr id="0" name=""/>
        <dsp:cNvSpPr/>
      </dsp:nvSpPr>
      <dsp:spPr>
        <a:xfrm rot="12600000">
          <a:off x="3573691" y="1956306"/>
          <a:ext cx="298962" cy="4804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2600000">
        <a:off x="3573691" y="1956306"/>
        <a:ext cx="298962" cy="480461"/>
      </dsp:txXfrm>
    </dsp:sp>
    <dsp:sp modelId="{F90281F7-FABF-4354-8684-57B19EBEB8FD}">
      <dsp:nvSpPr>
        <dsp:cNvPr id="0" name=""/>
        <dsp:cNvSpPr/>
      </dsp:nvSpPr>
      <dsp:spPr>
        <a:xfrm>
          <a:off x="2153129" y="991444"/>
          <a:ext cx="1413123" cy="14131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kern="1200" dirty="0" err="1" smtClean="0"/>
            <a:t>spondylosis</a:t>
          </a:r>
          <a:endParaRPr lang="zh-CN" altLang="en-US" sz="1400" kern="1200" dirty="0"/>
        </a:p>
      </dsp:txBody>
      <dsp:txXfrm>
        <a:off x="2153129" y="991444"/>
        <a:ext cx="1413123" cy="141312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E8642B-8ADE-41E6-994D-6258300F1CA7}">
      <dsp:nvSpPr>
        <dsp:cNvPr id="0" name=""/>
        <dsp:cNvSpPr/>
      </dsp:nvSpPr>
      <dsp:spPr>
        <a:xfrm>
          <a:off x="875109" y="2658814"/>
          <a:ext cx="3080742" cy="15403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altLang="zh-CN" sz="4500" kern="1200" dirty="0" smtClean="0"/>
            <a:t>Symptoms</a:t>
          </a:r>
          <a:endParaRPr lang="zh-CN" altLang="en-US" sz="4500" kern="1200" dirty="0"/>
        </a:p>
      </dsp:txBody>
      <dsp:txXfrm>
        <a:off x="875109" y="2658814"/>
        <a:ext cx="3080742" cy="1540371"/>
      </dsp:txXfrm>
    </dsp:sp>
    <dsp:sp modelId="{9804EEDA-D831-4139-91E3-D3D5BF5FC6F2}">
      <dsp:nvSpPr>
        <dsp:cNvPr id="0" name=""/>
        <dsp:cNvSpPr/>
      </dsp:nvSpPr>
      <dsp:spPr>
        <a:xfrm rot="17692822">
          <a:off x="3107507" y="2080215"/>
          <a:ext cx="2928984" cy="40429"/>
        </a:xfrm>
        <a:custGeom>
          <a:avLst/>
          <a:gdLst/>
          <a:ahLst/>
          <a:cxnLst/>
          <a:rect l="0" t="0" r="0" b="0"/>
          <a:pathLst>
            <a:path>
              <a:moveTo>
                <a:pt x="0" y="20214"/>
              </a:moveTo>
              <a:lnTo>
                <a:pt x="2928984"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rot="17692822">
        <a:off x="4498775" y="2027205"/>
        <a:ext cx="146449" cy="146449"/>
      </dsp:txXfrm>
    </dsp:sp>
    <dsp:sp modelId="{ACD2D7E7-17B7-4F83-B4AE-30FF338A8C24}">
      <dsp:nvSpPr>
        <dsp:cNvPr id="0" name=""/>
        <dsp:cNvSpPr/>
      </dsp:nvSpPr>
      <dsp:spPr>
        <a:xfrm>
          <a:off x="5188148" y="1674"/>
          <a:ext cx="3080742" cy="15403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altLang="zh-CN" sz="4500" kern="1200" dirty="0" smtClean="0"/>
            <a:t>neck pain</a:t>
          </a:r>
          <a:endParaRPr lang="zh-CN" altLang="en-US" sz="4500" kern="1200" dirty="0"/>
        </a:p>
      </dsp:txBody>
      <dsp:txXfrm>
        <a:off x="5188148" y="1674"/>
        <a:ext cx="3080742" cy="1540371"/>
      </dsp:txXfrm>
    </dsp:sp>
    <dsp:sp modelId="{225A848B-9C5F-45B5-BF6F-24D7F80B7AAE}">
      <dsp:nvSpPr>
        <dsp:cNvPr id="0" name=""/>
        <dsp:cNvSpPr/>
      </dsp:nvSpPr>
      <dsp:spPr>
        <a:xfrm rot="19457599">
          <a:off x="3813210" y="2965928"/>
          <a:ext cx="1517578" cy="40429"/>
        </a:xfrm>
        <a:custGeom>
          <a:avLst/>
          <a:gdLst/>
          <a:ahLst/>
          <a:cxnLst/>
          <a:rect l="0" t="0" r="0" b="0"/>
          <a:pathLst>
            <a:path>
              <a:moveTo>
                <a:pt x="0" y="20214"/>
              </a:moveTo>
              <a:lnTo>
                <a:pt x="1517578"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4534060" y="2948203"/>
        <a:ext cx="75878" cy="75878"/>
      </dsp:txXfrm>
    </dsp:sp>
    <dsp:sp modelId="{26407BC2-65B2-4A0E-8280-6BE660F1CFE0}">
      <dsp:nvSpPr>
        <dsp:cNvPr id="0" name=""/>
        <dsp:cNvSpPr/>
      </dsp:nvSpPr>
      <dsp:spPr>
        <a:xfrm>
          <a:off x="5188148" y="1773101"/>
          <a:ext cx="3080742" cy="15403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altLang="zh-CN" sz="4500" kern="1200" dirty="0" smtClean="0"/>
            <a:t>arm pain</a:t>
          </a:r>
          <a:endParaRPr lang="zh-CN" altLang="en-US" sz="4500" kern="1200" dirty="0"/>
        </a:p>
      </dsp:txBody>
      <dsp:txXfrm>
        <a:off x="5188148" y="1773101"/>
        <a:ext cx="3080742" cy="1540371"/>
      </dsp:txXfrm>
    </dsp:sp>
    <dsp:sp modelId="{5197FFBC-74A2-4D63-9FC7-41E95626D0B5}">
      <dsp:nvSpPr>
        <dsp:cNvPr id="0" name=""/>
        <dsp:cNvSpPr/>
      </dsp:nvSpPr>
      <dsp:spPr>
        <a:xfrm rot="2142401">
          <a:off x="3813210" y="3851641"/>
          <a:ext cx="1517578" cy="40429"/>
        </a:xfrm>
        <a:custGeom>
          <a:avLst/>
          <a:gdLst/>
          <a:ahLst/>
          <a:cxnLst/>
          <a:rect l="0" t="0" r="0" b="0"/>
          <a:pathLst>
            <a:path>
              <a:moveTo>
                <a:pt x="0" y="20214"/>
              </a:moveTo>
              <a:lnTo>
                <a:pt x="1517578"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4534060" y="3833917"/>
        <a:ext cx="75878" cy="75878"/>
      </dsp:txXfrm>
    </dsp:sp>
    <dsp:sp modelId="{87D5B622-0B8E-454C-8ECA-C8A7A69A26E5}">
      <dsp:nvSpPr>
        <dsp:cNvPr id="0" name=""/>
        <dsp:cNvSpPr/>
      </dsp:nvSpPr>
      <dsp:spPr>
        <a:xfrm>
          <a:off x="5188148" y="3544527"/>
          <a:ext cx="3080742" cy="15403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altLang="zh-CN" sz="4500" kern="1200" dirty="0" err="1" smtClean="0"/>
            <a:t>cervicogenic</a:t>
          </a:r>
          <a:r>
            <a:rPr lang="en-US" altLang="zh-CN" sz="4500" kern="1200" dirty="0" smtClean="0"/>
            <a:t> headaches</a:t>
          </a:r>
          <a:endParaRPr lang="zh-CN" altLang="en-US" sz="4500" kern="1200" dirty="0"/>
        </a:p>
      </dsp:txBody>
      <dsp:txXfrm>
        <a:off x="5188148" y="3544527"/>
        <a:ext cx="3080742" cy="1540371"/>
      </dsp:txXfrm>
    </dsp:sp>
    <dsp:sp modelId="{2F933C25-3CBB-403B-A70B-A9A6F0FA367A}">
      <dsp:nvSpPr>
        <dsp:cNvPr id="0" name=""/>
        <dsp:cNvSpPr/>
      </dsp:nvSpPr>
      <dsp:spPr>
        <a:xfrm rot="3907178">
          <a:off x="3107507" y="4737355"/>
          <a:ext cx="2928984" cy="40429"/>
        </a:xfrm>
        <a:custGeom>
          <a:avLst/>
          <a:gdLst/>
          <a:ahLst/>
          <a:cxnLst/>
          <a:rect l="0" t="0" r="0" b="0"/>
          <a:pathLst>
            <a:path>
              <a:moveTo>
                <a:pt x="0" y="20214"/>
              </a:moveTo>
              <a:lnTo>
                <a:pt x="2928984"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rot="3907178">
        <a:off x="4498775" y="4684345"/>
        <a:ext cx="146449" cy="146449"/>
      </dsp:txXfrm>
    </dsp:sp>
    <dsp:sp modelId="{A3DF20BD-54F8-49F7-ABEC-2C346A7BA2A5}">
      <dsp:nvSpPr>
        <dsp:cNvPr id="0" name=""/>
        <dsp:cNvSpPr/>
      </dsp:nvSpPr>
      <dsp:spPr>
        <a:xfrm>
          <a:off x="5188148" y="5315954"/>
          <a:ext cx="3080742" cy="15403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altLang="zh-CN" sz="4500" kern="1200" dirty="0" err="1" smtClean="0"/>
            <a:t>radicular</a:t>
          </a:r>
          <a:r>
            <a:rPr lang="en-US" altLang="zh-CN" sz="4500" kern="1200" dirty="0" smtClean="0"/>
            <a:t> symptoms </a:t>
          </a:r>
          <a:endParaRPr lang="zh-CN" altLang="en-US" sz="4500" kern="1200" dirty="0"/>
        </a:p>
      </dsp:txBody>
      <dsp:txXfrm>
        <a:off x="5188148" y="5315954"/>
        <a:ext cx="3080742" cy="154037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1EF4DDE-0DF0-4B6B-9A88-EBC4A1DB5257}">
      <dsp:nvSpPr>
        <dsp:cNvPr id="0" name=""/>
        <dsp:cNvSpPr/>
      </dsp:nvSpPr>
      <dsp:spPr>
        <a:xfrm>
          <a:off x="2263616" y="2304674"/>
          <a:ext cx="1568767" cy="156876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disadvantages</a:t>
          </a:r>
          <a:endParaRPr lang="zh-CN" altLang="en-US" sz="1400" kern="1200" dirty="0"/>
        </a:p>
      </dsp:txBody>
      <dsp:txXfrm>
        <a:off x="2263616" y="2304674"/>
        <a:ext cx="1568767" cy="1568767"/>
      </dsp:txXfrm>
    </dsp:sp>
    <dsp:sp modelId="{274FA869-C07A-45D2-9BA1-0592A6A983F3}">
      <dsp:nvSpPr>
        <dsp:cNvPr id="0" name=""/>
        <dsp:cNvSpPr/>
      </dsp:nvSpPr>
      <dsp:spPr>
        <a:xfrm rot="10800000">
          <a:off x="745631" y="2865508"/>
          <a:ext cx="1434495" cy="447098"/>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33FFB2-3F3B-4975-A5AD-AA1E92E64B15}">
      <dsp:nvSpPr>
        <dsp:cNvPr id="0" name=""/>
        <dsp:cNvSpPr/>
      </dsp:nvSpPr>
      <dsp:spPr>
        <a:xfrm>
          <a:off x="466" y="2492926"/>
          <a:ext cx="1490329" cy="11922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altLang="zh-CN" sz="1800" kern="1200" dirty="0" smtClean="0"/>
            <a:t>loss of segmental movement</a:t>
          </a:r>
          <a:endParaRPr lang="zh-CN" altLang="en-US" sz="1800" kern="1200" dirty="0"/>
        </a:p>
      </dsp:txBody>
      <dsp:txXfrm>
        <a:off x="466" y="2492926"/>
        <a:ext cx="1490329" cy="1192263"/>
      </dsp:txXfrm>
    </dsp:sp>
    <dsp:sp modelId="{C0A22A40-D8B5-41EB-B96C-F9EAE5E9442A}">
      <dsp:nvSpPr>
        <dsp:cNvPr id="0" name=""/>
        <dsp:cNvSpPr/>
      </dsp:nvSpPr>
      <dsp:spPr>
        <a:xfrm rot="13500000">
          <a:off x="1209902" y="1744659"/>
          <a:ext cx="1434495" cy="447098"/>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F952739-AAC8-4424-9D27-D5F7E399D290}">
      <dsp:nvSpPr>
        <dsp:cNvPr id="0" name=""/>
        <dsp:cNvSpPr/>
      </dsp:nvSpPr>
      <dsp:spPr>
        <a:xfrm>
          <a:off x="674814" y="864906"/>
          <a:ext cx="1490329" cy="11922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altLang="zh-CN" sz="1800" kern="1200" dirty="0" smtClean="0"/>
            <a:t>prolonged recovery</a:t>
          </a:r>
          <a:endParaRPr lang="zh-CN" altLang="en-US" sz="1800" kern="1200" dirty="0"/>
        </a:p>
      </dsp:txBody>
      <dsp:txXfrm>
        <a:off x="674814" y="864906"/>
        <a:ext cx="1490329" cy="1192263"/>
      </dsp:txXfrm>
    </dsp:sp>
    <dsp:sp modelId="{9B8F7E20-C28B-4477-908E-A997E6FCA381}">
      <dsp:nvSpPr>
        <dsp:cNvPr id="0" name=""/>
        <dsp:cNvSpPr/>
      </dsp:nvSpPr>
      <dsp:spPr>
        <a:xfrm rot="16200000">
          <a:off x="2330752" y="1280388"/>
          <a:ext cx="1434495" cy="447098"/>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ACA400-C90E-479A-8418-02D4F76638EE}">
      <dsp:nvSpPr>
        <dsp:cNvPr id="0" name=""/>
        <dsp:cNvSpPr/>
      </dsp:nvSpPr>
      <dsp:spPr>
        <a:xfrm>
          <a:off x="2302835" y="190557"/>
          <a:ext cx="1490329" cy="11922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altLang="zh-CN" sz="1800" kern="1200" dirty="0" smtClean="0"/>
            <a:t>use of implants</a:t>
          </a:r>
          <a:endParaRPr lang="zh-CN" altLang="en-US" sz="1800" kern="1200" dirty="0"/>
        </a:p>
      </dsp:txBody>
      <dsp:txXfrm>
        <a:off x="2302835" y="190557"/>
        <a:ext cx="1490329" cy="1192263"/>
      </dsp:txXfrm>
    </dsp:sp>
    <dsp:sp modelId="{66273DE3-9398-4BD5-93F1-9713E1ED1B8A}">
      <dsp:nvSpPr>
        <dsp:cNvPr id="0" name=""/>
        <dsp:cNvSpPr/>
      </dsp:nvSpPr>
      <dsp:spPr>
        <a:xfrm rot="18900000">
          <a:off x="3451601" y="1744659"/>
          <a:ext cx="1434495" cy="447098"/>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30F2DC9-4674-42E7-968C-DCAAD1510A2B}">
      <dsp:nvSpPr>
        <dsp:cNvPr id="0" name=""/>
        <dsp:cNvSpPr/>
      </dsp:nvSpPr>
      <dsp:spPr>
        <a:xfrm>
          <a:off x="3930855" y="864906"/>
          <a:ext cx="1490329" cy="11922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altLang="zh-CN" sz="1800" kern="1200" dirty="0" smtClean="0"/>
            <a:t>significant risk of complications</a:t>
          </a:r>
          <a:endParaRPr lang="zh-CN" altLang="en-US" sz="1800" kern="1200" dirty="0"/>
        </a:p>
      </dsp:txBody>
      <dsp:txXfrm>
        <a:off x="3930855" y="864906"/>
        <a:ext cx="1490329" cy="1192263"/>
      </dsp:txXfrm>
    </dsp:sp>
    <dsp:sp modelId="{77873768-AEFE-4502-B437-91FF4D36E9BD}">
      <dsp:nvSpPr>
        <dsp:cNvPr id="0" name=""/>
        <dsp:cNvSpPr/>
      </dsp:nvSpPr>
      <dsp:spPr>
        <a:xfrm>
          <a:off x="3915872" y="2865508"/>
          <a:ext cx="1434495" cy="447098"/>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8573F6-978C-4444-BBFC-43C3F34CE565}">
      <dsp:nvSpPr>
        <dsp:cNvPr id="0" name=""/>
        <dsp:cNvSpPr/>
      </dsp:nvSpPr>
      <dsp:spPr>
        <a:xfrm>
          <a:off x="4605204" y="2492926"/>
          <a:ext cx="1490329" cy="11922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altLang="zh-CN" sz="1800" kern="1200" dirty="0" smtClean="0"/>
            <a:t>adjacent segment disease</a:t>
          </a:r>
          <a:endParaRPr lang="zh-CN" altLang="en-US" sz="1800" kern="1200" dirty="0"/>
        </a:p>
      </dsp:txBody>
      <dsp:txXfrm>
        <a:off x="4605204" y="2492926"/>
        <a:ext cx="1490329" cy="1192263"/>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5D4BC9F-9B19-4178-87F4-616A0C409E84}">
      <dsp:nvSpPr>
        <dsp:cNvPr id="0" name=""/>
        <dsp:cNvSpPr/>
      </dsp:nvSpPr>
      <dsp:spPr>
        <a:xfrm>
          <a:off x="139047" y="0"/>
          <a:ext cx="4525963" cy="452596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DC0ED5-FE62-4FCC-B0D9-46ADBD9751E6}">
      <dsp:nvSpPr>
        <dsp:cNvPr id="0" name=""/>
        <dsp:cNvSpPr/>
      </dsp:nvSpPr>
      <dsp:spPr>
        <a:xfrm>
          <a:off x="2402028" y="455027"/>
          <a:ext cx="2941875" cy="107138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aged 18 years or older</a:t>
          </a:r>
          <a:endParaRPr lang="zh-CN" altLang="en-US" sz="2500" kern="1200" dirty="0"/>
        </a:p>
      </dsp:txBody>
      <dsp:txXfrm>
        <a:off x="2402028" y="455027"/>
        <a:ext cx="2941875" cy="1071380"/>
      </dsp:txXfrm>
    </dsp:sp>
    <dsp:sp modelId="{52167F7F-189B-4BAC-8005-969E4EF9D113}">
      <dsp:nvSpPr>
        <dsp:cNvPr id="0" name=""/>
        <dsp:cNvSpPr/>
      </dsp:nvSpPr>
      <dsp:spPr>
        <a:xfrm>
          <a:off x="2402028" y="1660330"/>
          <a:ext cx="2941875" cy="107138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one or two diseased cervical </a:t>
          </a:r>
          <a:r>
            <a:rPr lang="en-US" sz="2500" kern="1200" dirty="0" err="1" smtClean="0"/>
            <a:t>discsone</a:t>
          </a:r>
          <a:endParaRPr lang="zh-CN" altLang="en-US" sz="2500" kern="1200" dirty="0"/>
        </a:p>
      </dsp:txBody>
      <dsp:txXfrm>
        <a:off x="2402028" y="1660330"/>
        <a:ext cx="2941875" cy="1071380"/>
      </dsp:txXfrm>
    </dsp:sp>
    <dsp:sp modelId="{AEA7D237-87D3-41F2-9CF7-5EEFDFF76A01}">
      <dsp:nvSpPr>
        <dsp:cNvPr id="0" name=""/>
        <dsp:cNvSpPr/>
      </dsp:nvSpPr>
      <dsp:spPr>
        <a:xfrm>
          <a:off x="2402028" y="2865632"/>
          <a:ext cx="2941875" cy="107138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Symptoms included one or more </a:t>
          </a:r>
          <a:endParaRPr lang="zh-CN" altLang="en-US" sz="2500" kern="1200" dirty="0"/>
        </a:p>
      </dsp:txBody>
      <dsp:txXfrm>
        <a:off x="2402028" y="2865632"/>
        <a:ext cx="2941875" cy="107138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76F47E6-3D79-49A0-B3BD-3BA9B548FC9C}">
      <dsp:nvSpPr>
        <dsp:cNvPr id="0" name=""/>
        <dsp:cNvSpPr/>
      </dsp:nvSpPr>
      <dsp:spPr>
        <a:xfrm>
          <a:off x="0" y="965594"/>
          <a:ext cx="1901011" cy="1901011"/>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C7DB51-CFAA-4BA5-A4C8-16236990E0D4}">
      <dsp:nvSpPr>
        <dsp:cNvPr id="0" name=""/>
        <dsp:cNvSpPr/>
      </dsp:nvSpPr>
      <dsp:spPr>
        <a:xfrm>
          <a:off x="950505" y="965594"/>
          <a:ext cx="2217846" cy="1901011"/>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Neck pain</a:t>
          </a:r>
          <a:endParaRPr lang="zh-CN" altLang="en-US" sz="1100" kern="1200" dirty="0"/>
        </a:p>
      </dsp:txBody>
      <dsp:txXfrm>
        <a:off x="950505" y="965594"/>
        <a:ext cx="2217846" cy="403964"/>
      </dsp:txXfrm>
    </dsp:sp>
    <dsp:sp modelId="{77C76B69-D6B5-4201-9037-FEAD578FEC57}">
      <dsp:nvSpPr>
        <dsp:cNvPr id="0" name=""/>
        <dsp:cNvSpPr/>
      </dsp:nvSpPr>
      <dsp:spPr>
        <a:xfrm>
          <a:off x="249507" y="1369559"/>
          <a:ext cx="1401995" cy="1401995"/>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1346C8-4181-4CEA-858C-0B82B01C98A0}">
      <dsp:nvSpPr>
        <dsp:cNvPr id="0" name=""/>
        <dsp:cNvSpPr/>
      </dsp:nvSpPr>
      <dsp:spPr>
        <a:xfrm>
          <a:off x="950505" y="1369559"/>
          <a:ext cx="2217846" cy="140199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arm pain</a:t>
          </a:r>
          <a:endParaRPr lang="zh-CN" altLang="en-US" sz="1100" kern="1200" dirty="0"/>
        </a:p>
      </dsp:txBody>
      <dsp:txXfrm>
        <a:off x="950505" y="1369559"/>
        <a:ext cx="2217846" cy="403964"/>
      </dsp:txXfrm>
    </dsp:sp>
    <dsp:sp modelId="{3B44B73A-F580-4FE4-8D7B-EC870DD23345}">
      <dsp:nvSpPr>
        <dsp:cNvPr id="0" name=""/>
        <dsp:cNvSpPr/>
      </dsp:nvSpPr>
      <dsp:spPr>
        <a:xfrm>
          <a:off x="499015" y="1773524"/>
          <a:ext cx="902980" cy="90298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D99320-4407-41DF-9750-79BE3404401B}">
      <dsp:nvSpPr>
        <dsp:cNvPr id="0" name=""/>
        <dsp:cNvSpPr/>
      </dsp:nvSpPr>
      <dsp:spPr>
        <a:xfrm>
          <a:off x="950505" y="1773524"/>
          <a:ext cx="2217846" cy="90298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err="1" smtClean="0"/>
            <a:t>cervicogenic</a:t>
          </a:r>
          <a:r>
            <a:rPr lang="en-US" sz="1100" kern="1200" dirty="0" smtClean="0"/>
            <a:t> headache</a:t>
          </a:r>
          <a:endParaRPr lang="zh-CN" altLang="en-US" sz="1100" kern="1200" dirty="0"/>
        </a:p>
      </dsp:txBody>
      <dsp:txXfrm>
        <a:off x="950505" y="1773524"/>
        <a:ext cx="2217846" cy="403964"/>
      </dsp:txXfrm>
    </dsp:sp>
    <dsp:sp modelId="{63380546-0AB3-48F6-AA6E-61DC36086EF7}">
      <dsp:nvSpPr>
        <dsp:cNvPr id="0" name=""/>
        <dsp:cNvSpPr/>
      </dsp:nvSpPr>
      <dsp:spPr>
        <a:xfrm>
          <a:off x="748523" y="2177489"/>
          <a:ext cx="403964" cy="403964"/>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C5E4EA-3BC8-4A16-B74A-45947C43C04F}">
      <dsp:nvSpPr>
        <dsp:cNvPr id="0" name=""/>
        <dsp:cNvSpPr/>
      </dsp:nvSpPr>
      <dsp:spPr>
        <a:xfrm>
          <a:off x="950505" y="2177489"/>
          <a:ext cx="2217846" cy="403964"/>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smtClean="0"/>
            <a:t>upper extremity radicular symptoms</a:t>
          </a:r>
          <a:endParaRPr lang="zh-CN" altLang="en-US" sz="1100" kern="1200" dirty="0"/>
        </a:p>
      </dsp:txBody>
      <dsp:txXfrm>
        <a:off x="950505" y="2177489"/>
        <a:ext cx="2217846" cy="40396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D56C00-E318-445A-BBD7-36E957038EBC}">
      <dsp:nvSpPr>
        <dsp:cNvPr id="0" name=""/>
        <dsp:cNvSpPr/>
      </dsp:nvSpPr>
      <dsp:spPr>
        <a:xfrm rot="5400000">
          <a:off x="-185966" y="189497"/>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kern="1200" dirty="0" smtClean="0"/>
            <a:t>1</a:t>
          </a:r>
          <a:endParaRPr lang="zh-CN" altLang="en-US" sz="2400" kern="1200" dirty="0"/>
        </a:p>
      </dsp:txBody>
      <dsp:txXfrm rot="5400000">
        <a:off x="-185966" y="189497"/>
        <a:ext cx="1239777" cy="867844"/>
      </dsp:txXfrm>
    </dsp:sp>
    <dsp:sp modelId="{11BD8F0A-0C40-4891-BB26-143FC04EDD34}">
      <dsp:nvSpPr>
        <dsp:cNvPr id="0" name=""/>
        <dsp:cNvSpPr/>
      </dsp:nvSpPr>
      <dsp:spPr>
        <a:xfrm rot="5400000">
          <a:off x="4145794" y="-3274419"/>
          <a:ext cx="805855" cy="736175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visual analog scale (VAS)</a:t>
          </a:r>
          <a:endParaRPr lang="zh-CN" altLang="en-US" sz="2100" kern="1200" dirty="0"/>
        </a:p>
        <a:p>
          <a:pPr marL="228600" lvl="1" indent="-228600" algn="l" defTabSz="933450">
            <a:lnSpc>
              <a:spcPct val="90000"/>
            </a:lnSpc>
            <a:spcBef>
              <a:spcPct val="0"/>
            </a:spcBef>
            <a:spcAft>
              <a:spcPct val="15000"/>
            </a:spcAft>
            <a:buChar char="••"/>
          </a:pPr>
          <a:endParaRPr lang="zh-CN" altLang="en-US" sz="2100" kern="1200" dirty="0"/>
        </a:p>
      </dsp:txBody>
      <dsp:txXfrm rot="5400000">
        <a:off x="4145794" y="-3274419"/>
        <a:ext cx="805855" cy="7361755"/>
      </dsp:txXfrm>
    </dsp:sp>
    <dsp:sp modelId="{928D13B1-0E10-46F8-BD07-8D3C39983E0E}">
      <dsp:nvSpPr>
        <dsp:cNvPr id="0" name=""/>
        <dsp:cNvSpPr/>
      </dsp:nvSpPr>
      <dsp:spPr>
        <a:xfrm rot="5400000">
          <a:off x="-185966" y="1282538"/>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kern="1200" dirty="0" smtClean="0"/>
            <a:t>2</a:t>
          </a:r>
          <a:endParaRPr lang="zh-CN" altLang="en-US" sz="2400" kern="1200" dirty="0"/>
        </a:p>
      </dsp:txBody>
      <dsp:txXfrm rot="5400000">
        <a:off x="-185966" y="1282538"/>
        <a:ext cx="1239777" cy="867844"/>
      </dsp:txXfrm>
    </dsp:sp>
    <dsp:sp modelId="{3512975B-5DC7-44F6-AE6C-59C69575034D}">
      <dsp:nvSpPr>
        <dsp:cNvPr id="0" name=""/>
        <dsp:cNvSpPr/>
      </dsp:nvSpPr>
      <dsp:spPr>
        <a:xfrm rot="5400000">
          <a:off x="4145794" y="-2181378"/>
          <a:ext cx="805855" cy="736175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Operative time and recovery time(minutes)</a:t>
          </a:r>
          <a:endParaRPr lang="zh-CN" altLang="en-US" sz="2100" kern="1200" dirty="0"/>
        </a:p>
        <a:p>
          <a:pPr marL="228600" lvl="1" indent="-228600" algn="l" defTabSz="933450">
            <a:lnSpc>
              <a:spcPct val="90000"/>
            </a:lnSpc>
            <a:spcBef>
              <a:spcPct val="0"/>
            </a:spcBef>
            <a:spcAft>
              <a:spcPct val="15000"/>
            </a:spcAft>
            <a:buChar char="••"/>
          </a:pPr>
          <a:endParaRPr lang="zh-CN" altLang="en-US" sz="2100" kern="1200"/>
        </a:p>
      </dsp:txBody>
      <dsp:txXfrm rot="5400000">
        <a:off x="4145794" y="-2181378"/>
        <a:ext cx="805855" cy="7361755"/>
      </dsp:txXfrm>
    </dsp:sp>
    <dsp:sp modelId="{57B79EB8-268C-41DF-A714-2FECEC1B7129}">
      <dsp:nvSpPr>
        <dsp:cNvPr id="0" name=""/>
        <dsp:cNvSpPr/>
      </dsp:nvSpPr>
      <dsp:spPr>
        <a:xfrm rot="5400000">
          <a:off x="-185966" y="2375579"/>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kern="1200" dirty="0" smtClean="0"/>
            <a:t>3</a:t>
          </a:r>
          <a:endParaRPr lang="zh-CN" altLang="en-US" sz="2400" kern="1200" dirty="0"/>
        </a:p>
      </dsp:txBody>
      <dsp:txXfrm rot="5400000">
        <a:off x="-185966" y="2375579"/>
        <a:ext cx="1239777" cy="867844"/>
      </dsp:txXfrm>
    </dsp:sp>
    <dsp:sp modelId="{3E06F00F-E5F4-4DC4-B618-571E95CAD6B4}">
      <dsp:nvSpPr>
        <dsp:cNvPr id="0" name=""/>
        <dsp:cNvSpPr/>
      </dsp:nvSpPr>
      <dsp:spPr>
        <a:xfrm rot="5400000">
          <a:off x="4145794" y="-1088336"/>
          <a:ext cx="805855" cy="736175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err="1" smtClean="0"/>
            <a:t>Perioperative</a:t>
          </a:r>
          <a:r>
            <a:rPr lang="en-US" sz="2100" kern="1200" dirty="0" smtClean="0"/>
            <a:t> complications and recurrent disc </a:t>
          </a:r>
          <a:r>
            <a:rPr lang="en-US" sz="2100" kern="1200" dirty="0" err="1" smtClean="0"/>
            <a:t>herniation</a:t>
          </a:r>
          <a:r>
            <a:rPr lang="en-US" sz="2100" kern="1200" dirty="0" smtClean="0"/>
            <a:t> rates</a:t>
          </a:r>
          <a:endParaRPr lang="zh-CN" altLang="en-US" sz="2100" kern="1200" dirty="0"/>
        </a:p>
        <a:p>
          <a:pPr marL="228600" lvl="1" indent="-228600" algn="l" defTabSz="933450">
            <a:lnSpc>
              <a:spcPct val="90000"/>
            </a:lnSpc>
            <a:spcBef>
              <a:spcPct val="0"/>
            </a:spcBef>
            <a:spcAft>
              <a:spcPct val="15000"/>
            </a:spcAft>
            <a:buChar char="••"/>
          </a:pPr>
          <a:endParaRPr lang="zh-CN" altLang="en-US" sz="2100" kern="1200"/>
        </a:p>
      </dsp:txBody>
      <dsp:txXfrm rot="5400000">
        <a:off x="4145794" y="-1088336"/>
        <a:ext cx="805855" cy="7361755"/>
      </dsp:txXfrm>
    </dsp:sp>
    <dsp:sp modelId="{CEE7B658-F533-4E53-80DB-D4D83617C4E1}">
      <dsp:nvSpPr>
        <dsp:cNvPr id="0" name=""/>
        <dsp:cNvSpPr/>
      </dsp:nvSpPr>
      <dsp:spPr>
        <a:xfrm rot="5400000">
          <a:off x="-185966" y="3468621"/>
          <a:ext cx="1239777" cy="86784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altLang="zh-CN" sz="2400" kern="1200" dirty="0" smtClean="0"/>
            <a:t>4</a:t>
          </a:r>
          <a:endParaRPr lang="zh-CN" altLang="en-US" sz="2400" kern="1200" dirty="0"/>
        </a:p>
      </dsp:txBody>
      <dsp:txXfrm rot="5400000">
        <a:off x="-185966" y="3468621"/>
        <a:ext cx="1239777" cy="867844"/>
      </dsp:txXfrm>
    </dsp:sp>
    <dsp:sp modelId="{B1BB26CB-E6EA-459E-9036-0ABC1C1264E4}">
      <dsp:nvSpPr>
        <dsp:cNvPr id="0" name=""/>
        <dsp:cNvSpPr/>
      </dsp:nvSpPr>
      <dsp:spPr>
        <a:xfrm rot="5400000">
          <a:off x="4145794" y="4704"/>
          <a:ext cx="805855" cy="736175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smtClean="0"/>
            <a:t>postoperative cervical facet syndrome</a:t>
          </a:r>
          <a:endParaRPr lang="zh-CN" altLang="en-US" sz="2100" kern="1200" dirty="0"/>
        </a:p>
      </dsp:txBody>
      <dsp:txXfrm rot="5400000">
        <a:off x="4145794" y="4704"/>
        <a:ext cx="805855" cy="7361755"/>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2013/7/15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ncbi.nlm.nih.gov/pmc/articles/PMC3683169/table/T1/"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ncbi.nlm.nih.gov/pubmed/2520395" TargetMode="External"/><Relationship Id="rId13" Type="http://schemas.openxmlformats.org/officeDocument/2006/relationships/hyperlink" Target="http://www.ncbi.nlm.nih.gov/pmc/articles/PMC3515925/" TargetMode="External"/><Relationship Id="rId18" Type="http://schemas.openxmlformats.org/officeDocument/2006/relationships/hyperlink" Target="http://www.ncbi.nlm.nih.gov/pubmed/23159977" TargetMode="External"/><Relationship Id="rId3" Type="http://schemas.openxmlformats.org/officeDocument/2006/relationships/hyperlink" Target="http://www.ncbi.nlm.nih.gov/pubmed/14589493" TargetMode="External"/><Relationship Id="rId21" Type="http://schemas.openxmlformats.org/officeDocument/2006/relationships/hyperlink" Target="http://www.ncbi.nlm.nih.gov/pubmed/21500138" TargetMode="External"/><Relationship Id="rId7" Type="http://schemas.openxmlformats.org/officeDocument/2006/relationships/hyperlink" Target="http://www.ncbi.nlm.nih.gov/pubmed/23281466" TargetMode="External"/><Relationship Id="rId12" Type="http://schemas.openxmlformats.org/officeDocument/2006/relationships/hyperlink" Target="http://www.ncbi.nlm.nih.gov/pubmed/21213087" TargetMode="External"/><Relationship Id="rId17" Type="http://schemas.openxmlformats.org/officeDocument/2006/relationships/hyperlink" Target="http://www.ncbi.nlm.nih.gov/pubmed/8516703" TargetMode="External"/><Relationship Id="rId25" Type="http://schemas.openxmlformats.org/officeDocument/2006/relationships/hyperlink" Target="http://www.ncbi.nlm.nih.gov/pmc/articles/PMC2982913/" TargetMode="External"/><Relationship Id="rId2" Type="http://schemas.openxmlformats.org/officeDocument/2006/relationships/hyperlink" Target="http://www.ncbi.nlm.nih.gov/pubmed/17097538" TargetMode="External"/><Relationship Id="rId16" Type="http://schemas.openxmlformats.org/officeDocument/2006/relationships/hyperlink" Target="http://www.ncbi.nlm.nih.gov/pubmed/21159511" TargetMode="External"/><Relationship Id="rId20" Type="http://schemas.openxmlformats.org/officeDocument/2006/relationships/hyperlink" Target="http://www.ncbi.nlm.nih.gov/pubmed/22310098" TargetMode="External"/><Relationship Id="rId1" Type="http://schemas.openxmlformats.org/officeDocument/2006/relationships/slideLayout" Target="../slideLayouts/slideLayout2.xml"/><Relationship Id="rId6" Type="http://schemas.openxmlformats.org/officeDocument/2006/relationships/hyperlink" Target="http://www.ncbi.nlm.nih.gov/pubmed/16049211" TargetMode="External"/><Relationship Id="rId11" Type="http://schemas.openxmlformats.org/officeDocument/2006/relationships/hyperlink" Target="http://www.ncbi.nlm.nih.gov/pmc/articles/PMC3032865/" TargetMode="External"/><Relationship Id="rId24" Type="http://schemas.openxmlformats.org/officeDocument/2006/relationships/hyperlink" Target="http://www.ncbi.nlm.nih.gov/pubmed/10220716" TargetMode="External"/><Relationship Id="rId5" Type="http://schemas.openxmlformats.org/officeDocument/2006/relationships/hyperlink" Target="http://www.ncbi.nlm.nih.gov/pubmed/20568935" TargetMode="External"/><Relationship Id="rId15" Type="http://schemas.openxmlformats.org/officeDocument/2006/relationships/hyperlink" Target="http://www.ncbi.nlm.nih.gov/pubmed/16129249" TargetMode="External"/><Relationship Id="rId23" Type="http://schemas.openxmlformats.org/officeDocument/2006/relationships/hyperlink" Target="http://www.ncbi.nlm.nih.gov/pubmed/10549703" TargetMode="External"/><Relationship Id="rId10" Type="http://schemas.openxmlformats.org/officeDocument/2006/relationships/hyperlink" Target="http://www.ncbi.nlm.nih.gov/pubmed/13694140" TargetMode="External"/><Relationship Id="rId19" Type="http://schemas.openxmlformats.org/officeDocument/2006/relationships/hyperlink" Target="http://www.ncbi.nlm.nih.gov/pubmed/17906571" TargetMode="External"/><Relationship Id="rId4" Type="http://schemas.openxmlformats.org/officeDocument/2006/relationships/hyperlink" Target="http://www.ncbi.nlm.nih.gov/pubmed/10954634" TargetMode="External"/><Relationship Id="rId9" Type="http://schemas.openxmlformats.org/officeDocument/2006/relationships/hyperlink" Target="http://www.ncbi.nlm.nih.gov/pmc/articles/PMC497431/" TargetMode="External"/><Relationship Id="rId14" Type="http://schemas.openxmlformats.org/officeDocument/2006/relationships/hyperlink" Target="http://www.ncbi.nlm.nih.gov/pubmed/23230523" TargetMode="External"/><Relationship Id="rId22" Type="http://schemas.openxmlformats.org/officeDocument/2006/relationships/hyperlink" Target="http://www.ncbi.nlm.nih.gov/pubmed/14588366"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b="1" dirty="0" err="1" smtClean="0"/>
              <a:t>Deuk</a:t>
            </a:r>
            <a:r>
              <a:rPr lang="en-US" altLang="zh-CN" b="1" dirty="0" smtClean="0"/>
              <a:t> Laser Disc Repair</a:t>
            </a:r>
            <a:r>
              <a:rPr lang="en-US" altLang="zh-CN" b="1" baseline="30000" dirty="0" smtClean="0"/>
              <a:t>®</a:t>
            </a:r>
            <a:r>
              <a:rPr lang="en-US" altLang="zh-CN" b="1" dirty="0" smtClean="0"/>
              <a:t> is a safe and effective treatment for symptomatic cervical disc disease</a:t>
            </a:r>
            <a:r>
              <a:rPr lang="zh-CN" altLang="zh-CN" dirty="0" smtClean="0"/>
              <a:t/>
            </a:r>
            <a:br>
              <a:rPr lang="zh-CN" altLang="zh-CN" dirty="0" smtClean="0"/>
            </a:br>
            <a:endParaRPr lang="zh-CN" altLang="en-US" dirty="0"/>
          </a:p>
        </p:txBody>
      </p:sp>
      <p:sp>
        <p:nvSpPr>
          <p:cNvPr id="3" name="副标题 2"/>
          <p:cNvSpPr>
            <a:spLocks noGrp="1"/>
          </p:cNvSpPr>
          <p:nvPr>
            <p:ph type="subTitle" idx="1"/>
          </p:nvPr>
        </p:nvSpPr>
        <p:spPr>
          <a:xfrm>
            <a:off x="3347864" y="4509120"/>
            <a:ext cx="4824536" cy="1296144"/>
          </a:xfrm>
        </p:spPr>
        <p:txBody>
          <a:bodyPr>
            <a:normAutofit/>
          </a:bodyPr>
          <a:lstStyle/>
          <a:p>
            <a:r>
              <a:rPr lang="zh-CN" altLang="en-US" dirty="0" smtClean="0"/>
              <a:t>导师：金群华</a:t>
            </a:r>
            <a:endParaRPr lang="en-US" altLang="zh-CN" dirty="0" smtClean="0"/>
          </a:p>
          <a:p>
            <a:r>
              <a:rPr lang="en-US" altLang="zh-CN" dirty="0" smtClean="0"/>
              <a:t>2011</a:t>
            </a:r>
            <a:r>
              <a:rPr lang="zh-CN" altLang="en-US" dirty="0" smtClean="0"/>
              <a:t>级研究生 关涛</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SNI-4-68-g001.jpg"/>
          <p:cNvPicPr>
            <a:picLocks noGrp="1" noChangeAspect="1"/>
          </p:cNvPicPr>
          <p:nvPr>
            <p:ph idx="1"/>
          </p:nvPr>
        </p:nvPicPr>
        <p:blipFill>
          <a:blip r:embed="rId2" cstate="print"/>
          <a:stretch>
            <a:fillRect/>
          </a:stretch>
        </p:blipFill>
        <p:spPr>
          <a:xfrm>
            <a:off x="0" y="1700808"/>
            <a:ext cx="9144000" cy="5157192"/>
          </a:xfrm>
        </p:spPr>
      </p:pic>
      <p:sp>
        <p:nvSpPr>
          <p:cNvPr id="5" name="矩形 4"/>
          <p:cNvSpPr/>
          <p:nvPr/>
        </p:nvSpPr>
        <p:spPr>
          <a:xfrm>
            <a:off x="2051720" y="0"/>
            <a:ext cx="4608512" cy="1200329"/>
          </a:xfrm>
          <a:prstGeom prst="rect">
            <a:avLst/>
          </a:prstGeom>
        </p:spPr>
        <p:txBody>
          <a:bodyPr wrap="square">
            <a:spAutoFit/>
          </a:bodyPr>
          <a:lstStyle/>
          <a:p>
            <a:pPr algn="ctr"/>
            <a:r>
              <a:rPr lang="en-US" altLang="zh-CN" sz="7200" dirty="0" smtClean="0">
                <a:hlinkClick r:id="rId3"/>
              </a:rPr>
              <a:t>Table1</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Inclusion criteria</a:t>
            </a:r>
            <a:r>
              <a:rPr lang="zh-CN" altLang="zh-CN" dirty="0" smtClean="0"/>
              <a:t/>
            </a:r>
            <a:br>
              <a:rPr lang="zh-CN" altLang="zh-CN" dirty="0" smtClean="0"/>
            </a:br>
            <a:endParaRPr lang="zh-CN" altLang="en-US" dirty="0"/>
          </a:p>
        </p:txBody>
      </p:sp>
      <p:graphicFrame>
        <p:nvGraphicFramePr>
          <p:cNvPr id="4" name="内容占位符 3"/>
          <p:cNvGraphicFramePr>
            <a:graphicFrameLocks noGrp="1"/>
          </p:cNvGraphicFramePr>
          <p:nvPr>
            <p:ph idx="1"/>
          </p:nvPr>
        </p:nvGraphicFramePr>
        <p:xfrm>
          <a:off x="0" y="1484784"/>
          <a:ext cx="5482952"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5580112" y="3025800"/>
          <a:ext cx="3168352" cy="3832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Table 2   </a:t>
            </a:r>
            <a:r>
              <a:rPr lang="en-US" altLang="zh-CN" dirty="0" smtClean="0"/>
              <a:t>Prevalence of preoperative       symptoms in patients </a:t>
            </a:r>
            <a:br>
              <a:rPr lang="en-US" altLang="zh-CN" dirty="0" smtClean="0"/>
            </a:br>
            <a:endParaRPr lang="zh-CN" altLang="en-US" dirty="0"/>
          </a:p>
        </p:txBody>
      </p:sp>
      <p:pic>
        <p:nvPicPr>
          <p:cNvPr id="4" name="内容占位符 3" descr="SNI-4-68-g002.jpg"/>
          <p:cNvPicPr>
            <a:picLocks noGrp="1" noChangeAspect="1"/>
          </p:cNvPicPr>
          <p:nvPr>
            <p:ph idx="1"/>
          </p:nvPr>
        </p:nvPicPr>
        <p:blipFill>
          <a:blip r:embed="rId2" cstate="print"/>
          <a:stretch>
            <a:fillRect/>
          </a:stretch>
        </p:blipFill>
        <p:spPr>
          <a:xfrm>
            <a:off x="0" y="1556792"/>
            <a:ext cx="9144000" cy="5301208"/>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altLang="zh-CN" dirty="0" smtClean="0"/>
              <a:t>Eight patients with debilitating neck pain that failed conservative management underwent surgery for axial pain only without </a:t>
            </a:r>
            <a:r>
              <a:rPr lang="en-US" altLang="zh-CN" dirty="0" err="1" smtClean="0"/>
              <a:t>radicular</a:t>
            </a:r>
            <a:r>
              <a:rPr lang="en-US" altLang="zh-CN" dirty="0" smtClean="0"/>
              <a:t> symptoms. These patients either failed preoperative treatment for cervical facet pain or had a preoperative </a:t>
            </a:r>
            <a:r>
              <a:rPr lang="en-US" altLang="zh-CN" dirty="0" err="1" smtClean="0"/>
              <a:t>discogram</a:t>
            </a:r>
            <a:r>
              <a:rPr lang="en-US" altLang="zh-CN" dirty="0" smtClean="0"/>
              <a:t> confirming the presence of concordant </a:t>
            </a:r>
            <a:r>
              <a:rPr lang="en-US" altLang="zh-CN" dirty="0" err="1" smtClean="0"/>
              <a:t>discogenic</a:t>
            </a:r>
            <a:r>
              <a:rPr lang="en-US" altLang="zh-CN" dirty="0" smtClean="0"/>
              <a:t> pain with annular tear, which </a:t>
            </a:r>
            <a:r>
              <a:rPr lang="en-US" altLang="zh-CN" dirty="0" err="1" smtClean="0"/>
              <a:t>colocalized</a:t>
            </a:r>
            <a:r>
              <a:rPr lang="en-US" altLang="zh-CN" dirty="0" smtClean="0"/>
              <a:t> to the level(s) of disc pathology seen on preoperative magnetic resonance imaging (MRI). All patients treated in this study were candidates for ACDF and after a detailed discussion of the known potential risks and benefits of each procedure they opted for the cervical </a:t>
            </a:r>
            <a:r>
              <a:rPr lang="en-US" altLang="zh-CN" dirty="0" err="1" smtClean="0"/>
              <a:t>Deuk</a:t>
            </a:r>
            <a:r>
              <a:rPr lang="en-US" altLang="zh-CN" dirty="0" smtClean="0"/>
              <a:t> Laser Disc Repair</a:t>
            </a:r>
            <a:r>
              <a:rPr lang="en-US" altLang="zh-CN" baseline="30000" dirty="0" smtClean="0"/>
              <a:t>®</a:t>
            </a:r>
            <a:r>
              <a:rPr lang="en-US" altLang="zh-CN" dirty="0" smtClean="0"/>
              <a:t>.</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Outcome measures</a:t>
            </a:r>
            <a:r>
              <a:rPr lang="zh-CN" altLang="zh-CN" dirty="0" smtClean="0"/>
              <a:t/>
            </a:r>
            <a:br>
              <a:rPr lang="zh-CN" altLang="zh-CN" dirty="0" smtClean="0"/>
            </a:br>
            <a:endParaRPr lang="zh-CN" altLang="en-US" dirty="0"/>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Operative technique</a:t>
            </a:r>
            <a:r>
              <a:rPr lang="zh-CN" altLang="zh-CN" dirty="0" smtClean="0"/>
              <a:t/>
            </a:r>
            <a:br>
              <a:rPr lang="zh-CN" altLang="zh-CN" dirty="0" smtClean="0"/>
            </a:br>
            <a:endParaRPr lang="zh-CN" altLang="en-US" dirty="0"/>
          </a:p>
        </p:txBody>
      </p:sp>
      <p:pic>
        <p:nvPicPr>
          <p:cNvPr id="4" name="内容占位符 3" descr="SNI-4-68-g003.jpg"/>
          <p:cNvPicPr>
            <a:picLocks noGrp="1" noChangeAspect="1"/>
          </p:cNvPicPr>
          <p:nvPr>
            <p:ph idx="1"/>
          </p:nvPr>
        </p:nvPicPr>
        <p:blipFill>
          <a:blip r:embed="rId2" cstate="print"/>
          <a:stretch>
            <a:fillRect/>
          </a:stretch>
        </p:blipFill>
        <p:spPr>
          <a:xfrm>
            <a:off x="0" y="908720"/>
            <a:ext cx="9144000" cy="594928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RESULTS</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lstStyle/>
          <a:p>
            <a:r>
              <a:rPr lang="en-US" altLang="zh-CN" b="1" dirty="0" smtClean="0"/>
              <a:t>Operative metrics</a:t>
            </a:r>
            <a:endParaRPr lang="zh-CN" altLang="zh-CN" dirty="0" smtClean="0"/>
          </a:p>
          <a:p>
            <a:r>
              <a:rPr lang="en-US" altLang="zh-CN" dirty="0" smtClean="0"/>
              <a:t>Mean operative time for the cohort was 57 minutes. Average operative blood loss was less than 5 ml. Average recovery time until discharge home was 52 minutes. There were no overnight stays.</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SNI-4-68-g004.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SNI-4-68-g005.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err="1" smtClean="0"/>
              <a:t>Perioperative</a:t>
            </a:r>
            <a:r>
              <a:rPr lang="en-US" altLang="zh-CN" b="1" dirty="0" smtClean="0"/>
              <a:t> complications</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There were </a:t>
            </a:r>
            <a:r>
              <a:rPr lang="en-US" altLang="zh-CN" dirty="0" smtClean="0">
                <a:solidFill>
                  <a:srgbClr val="FF0000"/>
                </a:solidFill>
              </a:rPr>
              <a:t>no </a:t>
            </a:r>
            <a:r>
              <a:rPr lang="en-US" altLang="zh-CN" dirty="0" err="1" smtClean="0">
                <a:solidFill>
                  <a:srgbClr val="FF0000"/>
                </a:solidFill>
              </a:rPr>
              <a:t>perioperative</a:t>
            </a:r>
            <a:r>
              <a:rPr lang="en-US" altLang="zh-CN" dirty="0" smtClean="0">
                <a:solidFill>
                  <a:srgbClr val="FF0000"/>
                </a:solidFill>
              </a:rPr>
              <a:t> complications </a:t>
            </a:r>
            <a:r>
              <a:rPr lang="en-US" altLang="zh-CN" dirty="0" smtClean="0"/>
              <a:t>in any of the patients that underwent </a:t>
            </a:r>
            <a:r>
              <a:rPr lang="en-US" altLang="zh-CN" dirty="0" err="1" smtClean="0"/>
              <a:t>Deuk</a:t>
            </a:r>
            <a:r>
              <a:rPr lang="en-US" altLang="zh-CN" dirty="0" smtClean="0"/>
              <a:t> Laser Disc Repair</a:t>
            </a:r>
            <a:r>
              <a:rPr lang="en-US" altLang="zh-CN" baseline="30000" dirty="0" smtClean="0"/>
              <a:t>®</a:t>
            </a:r>
            <a:r>
              <a:rPr lang="en-US" altLang="zh-CN" dirty="0" smtClean="0"/>
              <a:t>. Specifically, the incidence of vascular injury, new neurological deficit or symptom, hoarseness, </a:t>
            </a:r>
            <a:r>
              <a:rPr lang="en-US" altLang="zh-CN" dirty="0" err="1" smtClean="0"/>
              <a:t>dysphagia</a:t>
            </a:r>
            <a:r>
              <a:rPr lang="en-US" altLang="zh-CN" dirty="0" smtClean="0"/>
              <a:t>, </a:t>
            </a:r>
            <a:r>
              <a:rPr lang="en-US" altLang="zh-CN" dirty="0" err="1" smtClean="0"/>
              <a:t>discitis</a:t>
            </a:r>
            <a:r>
              <a:rPr lang="en-US" altLang="zh-CN" dirty="0" smtClean="0"/>
              <a:t>, infection, hematoma, </a:t>
            </a:r>
            <a:r>
              <a:rPr lang="en-US" altLang="zh-CN" dirty="0" err="1" smtClean="0"/>
              <a:t>dural</a:t>
            </a:r>
            <a:r>
              <a:rPr lang="en-US" altLang="zh-CN" dirty="0" smtClean="0"/>
              <a:t> injury, nerve root or spinal cord injury, death, cardiovascular, or pulmonary complication was zero. There were neither hospital admissions nor emergency room visits during the 30 day postoperative period.</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476250"/>
          <a:ext cx="8229600" cy="5649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Recurrent disc </a:t>
            </a:r>
            <a:r>
              <a:rPr lang="en-US" altLang="zh-CN" b="1" dirty="0" err="1" smtClean="0"/>
              <a:t>herniation</a:t>
            </a:r>
            <a:r>
              <a:rPr lang="en-US" altLang="zh-CN" b="1" dirty="0" smtClean="0"/>
              <a:t> rate</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Recurrent disc </a:t>
            </a:r>
            <a:r>
              <a:rPr lang="en-US" altLang="zh-CN" dirty="0" err="1" smtClean="0"/>
              <a:t>herniation</a:t>
            </a:r>
            <a:r>
              <a:rPr lang="en-US" altLang="zh-CN" dirty="0" smtClean="0"/>
              <a:t> occurred in one patient (1.5%). The patient initially underwent </a:t>
            </a:r>
            <a:r>
              <a:rPr lang="en-US" altLang="zh-CN" dirty="0" err="1" smtClean="0"/>
              <a:t>Deuk</a:t>
            </a:r>
            <a:r>
              <a:rPr lang="en-US" altLang="zh-CN" dirty="0" smtClean="0"/>
              <a:t> Laser Disc Repair</a:t>
            </a:r>
            <a:r>
              <a:rPr lang="en-US" altLang="zh-CN" baseline="30000" dirty="0" smtClean="0"/>
              <a:t>®</a:t>
            </a:r>
            <a:r>
              <a:rPr lang="en-US" altLang="zh-CN" dirty="0" smtClean="0"/>
              <a:t> at the C5-6 and C6-7 levels with excellent relief of symptoms. He </a:t>
            </a:r>
            <a:r>
              <a:rPr lang="en-US" altLang="zh-CN" dirty="0" err="1" smtClean="0"/>
              <a:t>reherniated</a:t>
            </a:r>
            <a:r>
              <a:rPr lang="en-US" altLang="zh-CN" dirty="0" smtClean="0"/>
              <a:t> both the C5-6 and C6-7 discs 3 weeks after his initial surgery and his preoperative symptoms recurred. A second C5-6, C6-7 </a:t>
            </a:r>
            <a:r>
              <a:rPr lang="en-US" altLang="zh-CN" dirty="0" err="1" smtClean="0"/>
              <a:t>Deuk</a:t>
            </a:r>
            <a:r>
              <a:rPr lang="en-US" altLang="zh-CN" dirty="0" smtClean="0"/>
              <a:t> Laser Disc Repair</a:t>
            </a:r>
            <a:r>
              <a:rPr lang="en-US" altLang="zh-CN" baseline="30000" dirty="0" smtClean="0"/>
              <a:t>®</a:t>
            </a:r>
            <a:r>
              <a:rPr lang="en-US" altLang="zh-CN" dirty="0" smtClean="0"/>
              <a:t> was performed 2 months after his original surgery with findings of recurrent </a:t>
            </a:r>
            <a:r>
              <a:rPr lang="en-US" altLang="zh-CN" dirty="0" err="1" smtClean="0"/>
              <a:t>herniations</a:t>
            </a:r>
            <a:r>
              <a:rPr lang="en-US" altLang="zh-CN" dirty="0" smtClean="0"/>
              <a:t> in the same locations as his original injury and the patient ultimately achieved 95% resolution of his preoperative symptoms.</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SNI-4-68-g006.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SNI-4-68-g007.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SNI-4-68-g008.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DISCUSSION</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ACDF is currently the most common surgical treatment for medically refractory symptomatic disc </a:t>
            </a:r>
            <a:r>
              <a:rPr lang="en-US" altLang="zh-CN" dirty="0" err="1" smtClean="0"/>
              <a:t>herniations</a:t>
            </a:r>
            <a:r>
              <a:rPr lang="en-US" altLang="zh-CN" dirty="0" smtClean="0"/>
              <a:t> involving one or two cervical segments. The primary goal of surgery is to remove the herniated disc fragment(s) causing the patient's symptoms. To accomplish this through the anterior approach, the surgeon must remove the entire </a:t>
            </a:r>
            <a:r>
              <a:rPr lang="en-US" altLang="zh-CN" dirty="0" err="1" smtClean="0"/>
              <a:t>intervertebral</a:t>
            </a:r>
            <a:r>
              <a:rPr lang="en-US" altLang="zh-CN" dirty="0" smtClean="0"/>
              <a:t> disc to expose the offending posterior herniated disc fragment(s). </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548680"/>
            <a:ext cx="8229600" cy="4525963"/>
          </a:xfrm>
        </p:spPr>
        <p:txBody>
          <a:bodyPr>
            <a:noAutofit/>
          </a:bodyPr>
          <a:lstStyle/>
          <a:p>
            <a:r>
              <a:rPr lang="en-US" altLang="zh-CN" sz="2400" dirty="0" smtClean="0"/>
              <a:t>The </a:t>
            </a:r>
            <a:r>
              <a:rPr lang="en-US" altLang="zh-CN" sz="2400" dirty="0" err="1" smtClean="0"/>
              <a:t>intervertebral</a:t>
            </a:r>
            <a:r>
              <a:rPr lang="en-US" altLang="zh-CN" sz="2400" dirty="0" smtClean="0"/>
              <a:t> disc provides natural load bearing support and stability to the anterior and middle spinal columns and helps maintain normal </a:t>
            </a:r>
            <a:r>
              <a:rPr lang="en-US" altLang="zh-CN" sz="2400" dirty="0" err="1" smtClean="0"/>
              <a:t>foramenal</a:t>
            </a:r>
            <a:r>
              <a:rPr lang="en-US" altLang="zh-CN" sz="2400" dirty="0" smtClean="0"/>
              <a:t> height and </a:t>
            </a:r>
            <a:r>
              <a:rPr lang="en-US" altLang="zh-CN" sz="2400" dirty="0" err="1" smtClean="0"/>
              <a:t>lordotic</a:t>
            </a:r>
            <a:r>
              <a:rPr lang="en-US" altLang="zh-CN" sz="2400" dirty="0" smtClean="0"/>
              <a:t> alignment of the motion segment. Removing the </a:t>
            </a:r>
            <a:r>
              <a:rPr lang="en-US" altLang="zh-CN" sz="2400" dirty="0" err="1" smtClean="0"/>
              <a:t>intervertebral</a:t>
            </a:r>
            <a:r>
              <a:rPr lang="en-US" altLang="zh-CN" sz="2400" dirty="0" smtClean="0"/>
              <a:t> disc to reach the herniated fragment(s) creates collateral damage including segmental instability and </a:t>
            </a:r>
            <a:r>
              <a:rPr lang="en-US" altLang="zh-CN" sz="2400" dirty="0" err="1" smtClean="0"/>
              <a:t>kyphosis</a:t>
            </a:r>
            <a:r>
              <a:rPr lang="en-US" altLang="zh-CN" sz="2400" dirty="0" smtClean="0"/>
              <a:t>. Reconstruction of the segment(s) with an </a:t>
            </a:r>
            <a:r>
              <a:rPr lang="en-US" altLang="zh-CN" sz="2400" dirty="0" err="1" smtClean="0"/>
              <a:t>interbody</a:t>
            </a:r>
            <a:r>
              <a:rPr lang="en-US" altLang="zh-CN" sz="2400" dirty="0" smtClean="0"/>
              <a:t> device-graft and stabilization with instrumented fusion or </a:t>
            </a:r>
            <a:r>
              <a:rPr lang="en-US" altLang="zh-CN" sz="2400" dirty="0" err="1" smtClean="0"/>
              <a:t>arthroplasty</a:t>
            </a:r>
            <a:r>
              <a:rPr lang="en-US" altLang="zh-CN" sz="2400" dirty="0" smtClean="0"/>
              <a:t> is necessary once the </a:t>
            </a:r>
            <a:r>
              <a:rPr lang="en-US" altLang="zh-CN" sz="2400" dirty="0" err="1" smtClean="0"/>
              <a:t>intervertebral</a:t>
            </a:r>
            <a:r>
              <a:rPr lang="en-US" altLang="zh-CN" sz="2400" dirty="0" smtClean="0"/>
              <a:t> disc is removed. A surgical procedure that preserves the </a:t>
            </a:r>
            <a:r>
              <a:rPr lang="en-US" altLang="zh-CN" sz="2400" dirty="0" err="1" smtClean="0"/>
              <a:t>intervertebral</a:t>
            </a:r>
            <a:r>
              <a:rPr lang="en-US" altLang="zh-CN" sz="2400" dirty="0" smtClean="0"/>
              <a:t> disc yet accomplishes removal of the herniated disc-</a:t>
            </a:r>
            <a:r>
              <a:rPr lang="en-US" altLang="zh-CN" sz="2400" dirty="0" err="1" smtClean="0"/>
              <a:t>osteophyte</a:t>
            </a:r>
            <a:r>
              <a:rPr lang="en-US" altLang="zh-CN" sz="2400" dirty="0" smtClean="0"/>
              <a:t> complex would maintain segmental stability and function. The concept of a selective minimal </a:t>
            </a:r>
            <a:r>
              <a:rPr lang="en-US" altLang="zh-CN" sz="2400" dirty="0" err="1" smtClean="0"/>
              <a:t>discectomy</a:t>
            </a:r>
            <a:r>
              <a:rPr lang="en-US" altLang="zh-CN" sz="2400" dirty="0" smtClean="0"/>
              <a:t> to treat symptoms of cervical disc disease is not “new” and was first described by </a:t>
            </a:r>
            <a:r>
              <a:rPr lang="en-US" altLang="zh-CN" sz="2400" dirty="0" err="1" smtClean="0"/>
              <a:t>Scoville</a:t>
            </a:r>
            <a:r>
              <a:rPr lang="en-US" altLang="zh-CN" sz="2400" dirty="0" smtClean="0"/>
              <a:t> (1981) </a:t>
            </a:r>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altLang="zh-CN" dirty="0" err="1" smtClean="0"/>
              <a:t>Deuk</a:t>
            </a:r>
            <a:r>
              <a:rPr lang="en-US" altLang="zh-CN" dirty="0" smtClean="0"/>
              <a:t> Laser Disc Repair</a:t>
            </a:r>
            <a:r>
              <a:rPr lang="en-US" altLang="zh-CN" baseline="30000" dirty="0" smtClean="0"/>
              <a:t>®</a:t>
            </a:r>
            <a:r>
              <a:rPr lang="en-US" altLang="zh-CN" dirty="0" smtClean="0"/>
              <a:t> was developed as a “disc preserving” surgical procedure for removing symptomatic herniated disc fragments without creating segmental </a:t>
            </a:r>
            <a:r>
              <a:rPr lang="en-US" altLang="zh-CN" dirty="0" err="1" smtClean="0"/>
              <a:t>kyphosis</a:t>
            </a:r>
            <a:r>
              <a:rPr lang="en-US" altLang="zh-CN" dirty="0" smtClean="0"/>
              <a:t> or instability. This </a:t>
            </a:r>
            <a:r>
              <a:rPr lang="en-US" altLang="zh-CN" dirty="0" err="1" smtClean="0"/>
              <a:t>transdiscal</a:t>
            </a:r>
            <a:r>
              <a:rPr lang="en-US" altLang="zh-CN" dirty="0" smtClean="0"/>
              <a:t> endoscopic technique allows preservation of the </a:t>
            </a:r>
            <a:r>
              <a:rPr lang="en-US" altLang="zh-CN" dirty="0" err="1" smtClean="0"/>
              <a:t>intervertebral</a:t>
            </a:r>
            <a:r>
              <a:rPr lang="en-US" altLang="zh-CN" dirty="0" smtClean="0"/>
              <a:t> disc and natural, unrestricted segmental motion. Herniated disc fragments are removed under direct endoscopic visualization of the posterior disc anatomy including the annular tear, posterior ligament, foramen, spinal cord, and nerve root. </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endParaRPr lang="zh-CN" altLang="en-US" dirty="0"/>
          </a:p>
        </p:txBody>
      </p:sp>
      <p:graphicFrame>
        <p:nvGraphicFramePr>
          <p:cNvPr id="4" name="表格 3"/>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2286000"/>
                <a:gridCol w="2286000"/>
                <a:gridCol w="2286000"/>
                <a:gridCol w="2286000"/>
              </a:tblGrid>
              <a:tr h="2286000">
                <a:tc>
                  <a:txBody>
                    <a:bodyPr/>
                    <a:lstStyle/>
                    <a:p>
                      <a:endParaRPr lang="zh-CN" altLang="en-US" dirty="0"/>
                    </a:p>
                  </a:txBody>
                  <a:tcPr/>
                </a:tc>
                <a:tc>
                  <a:txBody>
                    <a:bodyPr/>
                    <a:lstStyle/>
                    <a:p>
                      <a:r>
                        <a:rPr lang="en-US" altLang="zh-CN" dirty="0" smtClean="0"/>
                        <a:t>Operative times</a:t>
                      </a:r>
                      <a:endParaRPr lang="zh-CN" altLang="en-US" dirty="0"/>
                    </a:p>
                  </a:txBody>
                  <a:tcPr/>
                </a:tc>
                <a:tc>
                  <a:txBody>
                    <a:bodyPr/>
                    <a:lstStyle/>
                    <a:p>
                      <a:r>
                        <a:rPr lang="en-US" altLang="zh-CN" dirty="0" smtClean="0"/>
                        <a:t>recovery times </a:t>
                      </a:r>
                      <a:endParaRPr lang="zh-CN" altLang="en-US" dirty="0"/>
                    </a:p>
                  </a:txBody>
                  <a:tcPr/>
                </a:tc>
                <a:tc>
                  <a:txBody>
                    <a:bodyPr/>
                    <a:lstStyle/>
                    <a:p>
                      <a:r>
                        <a:rPr lang="en-US" altLang="zh-CN" dirty="0" smtClean="0"/>
                        <a:t>average blood loss </a:t>
                      </a:r>
                      <a:endParaRPr lang="zh-CN" altLang="en-US" dirty="0"/>
                    </a:p>
                  </a:txBody>
                  <a:tcPr/>
                </a:tc>
              </a:tr>
              <a:tr h="2286000">
                <a:tc>
                  <a:txBody>
                    <a:bodyPr/>
                    <a:lstStyle/>
                    <a:p>
                      <a:r>
                        <a:rPr lang="en-US" altLang="zh-CN" dirty="0" err="1" smtClean="0"/>
                        <a:t>Deuk</a:t>
                      </a:r>
                      <a:r>
                        <a:rPr lang="en-US" altLang="zh-CN" dirty="0" smtClean="0"/>
                        <a:t> Laser Disc Repair</a:t>
                      </a:r>
                      <a:r>
                        <a:rPr lang="en-US" altLang="zh-CN" baseline="30000" dirty="0" smtClean="0"/>
                        <a:t>®</a:t>
                      </a:r>
                      <a:endParaRPr lang="zh-CN" altLang="en-US" dirty="0"/>
                    </a:p>
                  </a:txBody>
                  <a:tcPr/>
                </a:tc>
                <a:tc>
                  <a:txBody>
                    <a:bodyPr/>
                    <a:lstStyle/>
                    <a:p>
                      <a:r>
                        <a:rPr lang="en-US" altLang="zh-CN" dirty="0" smtClean="0"/>
                        <a:t>57 minutes</a:t>
                      </a:r>
                      <a:endParaRPr lang="zh-CN" altLang="en-US" dirty="0"/>
                    </a:p>
                  </a:txBody>
                  <a:tcPr/>
                </a:tc>
                <a:tc>
                  <a:txBody>
                    <a:bodyPr/>
                    <a:lstStyle/>
                    <a:p>
                      <a:r>
                        <a:rPr lang="en-US" altLang="zh-CN" dirty="0" smtClean="0"/>
                        <a:t>52 minutes</a:t>
                      </a:r>
                      <a:endParaRPr lang="zh-CN" altLang="en-US" dirty="0"/>
                    </a:p>
                  </a:txBody>
                  <a:tcPr/>
                </a:tc>
                <a:tc>
                  <a:txBody>
                    <a:bodyPr/>
                    <a:lstStyle/>
                    <a:p>
                      <a:r>
                        <a:rPr lang="en-US" altLang="zh-CN" dirty="0" smtClean="0"/>
                        <a:t>5 ml </a:t>
                      </a:r>
                      <a:endParaRPr lang="zh-CN" altLang="en-US" dirty="0"/>
                    </a:p>
                  </a:txBody>
                  <a:tcPr/>
                </a:tc>
              </a:tr>
              <a:tr h="2286000">
                <a:tc>
                  <a:txBody>
                    <a:bodyPr/>
                    <a:lstStyle/>
                    <a:p>
                      <a:r>
                        <a:rPr lang="en-US" altLang="zh-CN" dirty="0" smtClean="0"/>
                        <a:t>ACDF</a:t>
                      </a:r>
                      <a:endParaRPr lang="zh-CN" altLang="en-US" dirty="0"/>
                    </a:p>
                  </a:txBody>
                  <a:tcPr/>
                </a:tc>
                <a:tc>
                  <a:txBody>
                    <a:bodyPr/>
                    <a:lstStyle/>
                    <a:p>
                      <a:r>
                        <a:rPr lang="en-US" altLang="zh-CN" dirty="0" smtClean="0"/>
                        <a:t>40 and 240 minutes </a:t>
                      </a:r>
                      <a:endParaRPr lang="zh-CN" altLang="en-US" dirty="0"/>
                    </a:p>
                  </a:txBody>
                  <a:tcPr/>
                </a:tc>
                <a:tc>
                  <a:txBody>
                    <a:bodyPr/>
                    <a:lstStyle/>
                    <a:p>
                      <a:r>
                        <a:rPr lang="en-US" altLang="zh-CN" dirty="0" smtClean="0"/>
                        <a:t>20 hours and 4 days </a:t>
                      </a:r>
                      <a:endParaRPr lang="zh-CN" altLang="en-US" dirty="0"/>
                    </a:p>
                  </a:txBody>
                  <a:tcPr/>
                </a:tc>
                <a:tc>
                  <a:txBody>
                    <a:bodyPr/>
                    <a:lstStyle/>
                    <a:p>
                      <a:r>
                        <a:rPr lang="en-US" altLang="zh-CN" dirty="0" smtClean="0"/>
                        <a:t>103.8 (range 25-200) ml</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smtClean="0"/>
              <a:t>In conclusion, this study has demonstrated that </a:t>
            </a:r>
            <a:r>
              <a:rPr lang="en-US" altLang="zh-CN" dirty="0" err="1" smtClean="0"/>
              <a:t>Deuk</a:t>
            </a:r>
            <a:r>
              <a:rPr lang="en-US" altLang="zh-CN" dirty="0" smtClean="0"/>
              <a:t> Laser Disc Repair</a:t>
            </a:r>
            <a:r>
              <a:rPr lang="en-US" altLang="zh-CN" baseline="30000" dirty="0" smtClean="0"/>
              <a:t>®</a:t>
            </a:r>
            <a:r>
              <a:rPr lang="en-US" altLang="zh-CN" dirty="0" smtClean="0"/>
              <a:t> is a safe and effective treatment option for one or two adjacent level(s) of symptomatic cervical disc disease. There have been no complications to date and the surgery may be performed safely in the outpatient setting. In this study, the patients reported 94.6% resolution of their preoperative symptoms related to cervical disc disease including both contained and </a:t>
            </a:r>
            <a:r>
              <a:rPr lang="en-US" altLang="zh-CN" dirty="0" err="1" smtClean="0"/>
              <a:t>noncontained</a:t>
            </a:r>
            <a:r>
              <a:rPr lang="en-US" altLang="zh-CN" dirty="0" smtClean="0"/>
              <a:t> disc bulges and </a:t>
            </a:r>
            <a:r>
              <a:rPr lang="en-US" altLang="zh-CN" dirty="0" err="1" smtClean="0"/>
              <a:t>herniations</a:t>
            </a:r>
            <a:r>
              <a:rPr lang="en-US" altLang="zh-CN" dirty="0" smtClean="0"/>
              <a:t>, </a:t>
            </a:r>
            <a:r>
              <a:rPr lang="en-US" altLang="zh-CN" dirty="0" err="1" smtClean="0"/>
              <a:t>spondylosis</a:t>
            </a:r>
            <a:r>
              <a:rPr lang="en-US" altLang="zh-CN" dirty="0" smtClean="0"/>
              <a:t>, degenerative disc disease, </a:t>
            </a:r>
            <a:r>
              <a:rPr lang="en-US" altLang="zh-CN" dirty="0" err="1" smtClean="0"/>
              <a:t>stenosis</a:t>
            </a:r>
            <a:r>
              <a:rPr lang="en-US" altLang="zh-CN" dirty="0" smtClean="0"/>
              <a:t>, and </a:t>
            </a:r>
            <a:r>
              <a:rPr lang="en-US" altLang="zh-CN" dirty="0" err="1" smtClean="0"/>
              <a:t>radiculopathy</a:t>
            </a:r>
            <a:r>
              <a:rPr lang="en-US" altLang="zh-CN" dirty="0" smtClean="0"/>
              <a:t>. All of the patients in this study were successfully treated without fusion or spinal implants.</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Autofit/>
          </a:bodyPr>
          <a:lstStyle/>
          <a:p>
            <a:r>
              <a:rPr lang="en-US" altLang="zh-CN" sz="1400" b="1" dirty="0" smtClean="0"/>
              <a:t>REFERENCES </a:t>
            </a:r>
            <a:endParaRPr lang="en-US" altLang="zh-CN" sz="1400" b="1" dirty="0" smtClean="0"/>
          </a:p>
          <a:p>
            <a:r>
              <a:rPr lang="en-US" altLang="zh-CN" sz="1400" dirty="0" smtClean="0"/>
              <a:t>1</a:t>
            </a:r>
            <a:r>
              <a:rPr lang="en-US" altLang="zh-CN" sz="1400" dirty="0" smtClean="0"/>
              <a:t>. </a:t>
            </a:r>
            <a:r>
              <a:rPr lang="en-US" altLang="zh-CN" sz="1400" dirty="0" err="1" smtClean="0"/>
              <a:t>Baptiste</a:t>
            </a:r>
            <a:r>
              <a:rPr lang="en-US" altLang="zh-CN" sz="1400" dirty="0" smtClean="0"/>
              <a:t> DC, </a:t>
            </a:r>
            <a:r>
              <a:rPr lang="en-US" altLang="zh-CN" sz="1400" dirty="0" err="1" smtClean="0"/>
              <a:t>Fehlings</a:t>
            </a:r>
            <a:r>
              <a:rPr lang="en-US" altLang="zh-CN" sz="1400" dirty="0" smtClean="0"/>
              <a:t> MG. </a:t>
            </a:r>
            <a:r>
              <a:rPr lang="en-US" altLang="zh-CN" sz="1400" dirty="0" err="1" smtClean="0"/>
              <a:t>Pathophysiology</a:t>
            </a:r>
            <a:r>
              <a:rPr lang="en-US" altLang="zh-CN" sz="1400" dirty="0" smtClean="0"/>
              <a:t> of cervical </a:t>
            </a:r>
            <a:r>
              <a:rPr lang="en-US" altLang="zh-CN" sz="1400" dirty="0" err="1" smtClean="0"/>
              <a:t>myelopathy</a:t>
            </a:r>
            <a:r>
              <a:rPr lang="en-US" altLang="zh-CN" sz="1400" dirty="0" smtClean="0"/>
              <a:t>. Spine J. 2006;6(6 </a:t>
            </a:r>
            <a:r>
              <a:rPr lang="en-US" altLang="zh-CN" sz="1400" dirty="0" err="1" smtClean="0"/>
              <a:t>Suppl</a:t>
            </a:r>
            <a:r>
              <a:rPr lang="en-US" altLang="zh-CN" sz="1400" dirty="0" smtClean="0"/>
              <a:t>):190–7S. [</a:t>
            </a:r>
            <a:r>
              <a:rPr lang="en-US" altLang="zh-CN" sz="1400" dirty="0" err="1" smtClean="0">
                <a:hlinkClick r:id="rId2" action="ppaction://hlinkfile"/>
              </a:rPr>
              <a:t>PubMed</a:t>
            </a:r>
            <a:r>
              <a:rPr lang="en-US" altLang="zh-CN" sz="1400" dirty="0" smtClean="0"/>
              <a:t>]</a:t>
            </a:r>
          </a:p>
          <a:p>
            <a:r>
              <a:rPr lang="en-US" altLang="zh-CN" sz="1400" dirty="0" smtClean="0"/>
              <a:t>2. </a:t>
            </a:r>
            <a:r>
              <a:rPr lang="en-US" altLang="zh-CN" sz="1400" dirty="0" err="1" smtClean="0"/>
              <a:t>Bolesta</a:t>
            </a:r>
            <a:r>
              <a:rPr lang="en-US" altLang="zh-CN" sz="1400" dirty="0" smtClean="0"/>
              <a:t> MJ, </a:t>
            </a:r>
            <a:r>
              <a:rPr lang="en-US" altLang="zh-CN" sz="1400" dirty="0" err="1" smtClean="0"/>
              <a:t>Rechetine</a:t>
            </a:r>
            <a:r>
              <a:rPr lang="en-US" altLang="zh-CN" sz="1400" dirty="0" smtClean="0"/>
              <a:t> GR, 2nd, </a:t>
            </a:r>
            <a:r>
              <a:rPr lang="en-US" altLang="zh-CN" sz="1400" dirty="0" err="1" smtClean="0"/>
              <a:t>Chrin</a:t>
            </a:r>
            <a:r>
              <a:rPr lang="en-US" altLang="zh-CN" sz="1400" dirty="0" smtClean="0"/>
              <a:t> AM. One and two level anterior cervical </a:t>
            </a:r>
            <a:r>
              <a:rPr lang="en-US" altLang="zh-CN" sz="1400" dirty="0" err="1" smtClean="0"/>
              <a:t>discectomy</a:t>
            </a:r>
            <a:r>
              <a:rPr lang="en-US" altLang="zh-CN" sz="1400" dirty="0" smtClean="0"/>
              <a:t> and fusion: The effect of plate fixation. Spine J. 2002;2:197–203. [</a:t>
            </a:r>
            <a:r>
              <a:rPr lang="en-US" altLang="zh-CN" sz="1400" dirty="0" err="1" smtClean="0">
                <a:hlinkClick r:id="rId3" action="ppaction://hlinkfile"/>
              </a:rPr>
              <a:t>PubMed</a:t>
            </a:r>
            <a:r>
              <a:rPr lang="en-US" altLang="zh-CN" sz="1400" dirty="0" smtClean="0"/>
              <a:t>]</a:t>
            </a:r>
          </a:p>
          <a:p>
            <a:r>
              <a:rPr lang="en-US" altLang="zh-CN" sz="1400" dirty="0" smtClean="0"/>
              <a:t>3. </a:t>
            </a:r>
            <a:r>
              <a:rPr lang="en-US" altLang="zh-CN" sz="1400" dirty="0" err="1" smtClean="0"/>
              <a:t>Bolesta</a:t>
            </a:r>
            <a:r>
              <a:rPr lang="en-US" altLang="zh-CN" sz="1400" dirty="0" smtClean="0"/>
              <a:t> MJ, </a:t>
            </a:r>
            <a:r>
              <a:rPr lang="en-US" altLang="zh-CN" sz="1400" dirty="0" err="1" smtClean="0"/>
              <a:t>Rechetine</a:t>
            </a:r>
            <a:r>
              <a:rPr lang="en-US" altLang="zh-CN" sz="1400" dirty="0" smtClean="0"/>
              <a:t> GR, 2nd, </a:t>
            </a:r>
            <a:r>
              <a:rPr lang="en-US" altLang="zh-CN" sz="1400" dirty="0" err="1" smtClean="0"/>
              <a:t>Chrin</a:t>
            </a:r>
            <a:r>
              <a:rPr lang="en-US" altLang="zh-CN" sz="1400" dirty="0" smtClean="0"/>
              <a:t> AM. Three and four level anterior cervical </a:t>
            </a:r>
            <a:r>
              <a:rPr lang="en-US" altLang="zh-CN" sz="1400" dirty="0" err="1" smtClean="0"/>
              <a:t>discectomy</a:t>
            </a:r>
            <a:r>
              <a:rPr lang="en-US" altLang="zh-CN" sz="1400" dirty="0" smtClean="0"/>
              <a:t> and fusion with plate fixation: A prospective study. Spine (</a:t>
            </a:r>
            <a:r>
              <a:rPr lang="en-US" altLang="zh-CN" sz="1400" dirty="0" err="1" smtClean="0"/>
              <a:t>Phila</a:t>
            </a:r>
            <a:r>
              <a:rPr lang="en-US" altLang="zh-CN" sz="1400" dirty="0" smtClean="0"/>
              <a:t> Pa 1976) 2000;25:2040–6. [</a:t>
            </a:r>
            <a:r>
              <a:rPr lang="en-US" altLang="zh-CN" sz="1400" dirty="0" err="1" smtClean="0">
                <a:hlinkClick r:id="rId4" action="ppaction://hlinkfile"/>
              </a:rPr>
              <a:t>PubMed</a:t>
            </a:r>
            <a:r>
              <a:rPr lang="en-US" altLang="zh-CN" sz="1400" dirty="0" smtClean="0"/>
              <a:t>]</a:t>
            </a:r>
          </a:p>
          <a:p>
            <a:r>
              <a:rPr lang="en-US" altLang="zh-CN" sz="1400" dirty="0" smtClean="0"/>
              <a:t>4. </a:t>
            </a:r>
            <a:r>
              <a:rPr lang="en-US" altLang="zh-CN" sz="1400" dirty="0" err="1" smtClean="0"/>
              <a:t>Braddom</a:t>
            </a:r>
            <a:r>
              <a:rPr lang="en-US" altLang="zh-CN" sz="1400" dirty="0" smtClean="0"/>
              <a:t> RL, </a:t>
            </a:r>
            <a:r>
              <a:rPr lang="en-US" altLang="zh-CN" sz="1400" dirty="0" err="1" smtClean="0"/>
              <a:t>Buschbacher</a:t>
            </a:r>
            <a:r>
              <a:rPr lang="en-US" altLang="zh-CN" sz="1400" dirty="0" smtClean="0"/>
              <a:t> RM, </a:t>
            </a:r>
            <a:r>
              <a:rPr lang="en-US" altLang="zh-CN" sz="1400" dirty="0" err="1" smtClean="0"/>
              <a:t>Dumitru</a:t>
            </a:r>
            <a:r>
              <a:rPr lang="en-US" altLang="zh-CN" sz="1400" dirty="0" smtClean="0"/>
              <a:t> D. Physical medicine and rehabilitation. 2nd ed. Philadelphia, Pa: WB Saunders; 2000. pp. 426–9.</a:t>
            </a:r>
          </a:p>
          <a:p>
            <a:r>
              <a:rPr lang="en-US" altLang="zh-CN" sz="1400" dirty="0" smtClean="0"/>
              <a:t>5. Cardozo MJ, </a:t>
            </a:r>
            <a:r>
              <a:rPr lang="en-US" altLang="zh-CN" sz="1400" dirty="0" err="1" smtClean="0"/>
              <a:t>Rosner</a:t>
            </a:r>
            <a:r>
              <a:rPr lang="en-US" altLang="zh-CN" sz="1400" dirty="0" smtClean="0"/>
              <a:t> MK. Multilevel cervical </a:t>
            </a:r>
            <a:r>
              <a:rPr lang="en-US" altLang="zh-CN" sz="1400" dirty="0" err="1" smtClean="0"/>
              <a:t>arthoplasty</a:t>
            </a:r>
            <a:r>
              <a:rPr lang="en-US" altLang="zh-CN" sz="1400" dirty="0" smtClean="0"/>
              <a:t> with artificial disc replacement. </a:t>
            </a:r>
            <a:r>
              <a:rPr lang="en-US" altLang="zh-CN" sz="1400" dirty="0" err="1" smtClean="0"/>
              <a:t>Neurosurg</a:t>
            </a:r>
            <a:r>
              <a:rPr lang="en-US" altLang="zh-CN" sz="1400" dirty="0" smtClean="0"/>
              <a:t> Focus. 2010;28:E19. [</a:t>
            </a:r>
            <a:r>
              <a:rPr lang="en-US" altLang="zh-CN" sz="1400" dirty="0" err="1" smtClean="0">
                <a:hlinkClick r:id="rId5" action="ppaction://hlinkfile"/>
              </a:rPr>
              <a:t>PubMed</a:t>
            </a:r>
            <a:r>
              <a:rPr lang="en-US" altLang="zh-CN" sz="1400" dirty="0" smtClean="0"/>
              <a:t>]</a:t>
            </a:r>
          </a:p>
          <a:p>
            <a:r>
              <a:rPr lang="en-US" altLang="zh-CN" sz="1400" dirty="0" smtClean="0"/>
              <a:t>6. </a:t>
            </a:r>
            <a:r>
              <a:rPr lang="en-US" altLang="zh-CN" sz="1400" dirty="0" err="1" smtClean="0"/>
              <a:t>Carette</a:t>
            </a:r>
            <a:r>
              <a:rPr lang="en-US" altLang="zh-CN" sz="1400" dirty="0" smtClean="0"/>
              <a:t> S, </a:t>
            </a:r>
            <a:r>
              <a:rPr lang="en-US" altLang="zh-CN" sz="1400" dirty="0" err="1" smtClean="0"/>
              <a:t>Fehlings</a:t>
            </a:r>
            <a:r>
              <a:rPr lang="en-US" altLang="zh-CN" sz="1400" dirty="0" smtClean="0"/>
              <a:t> MG. Clinical practice. Cervical </a:t>
            </a:r>
            <a:r>
              <a:rPr lang="en-US" altLang="zh-CN" sz="1400" dirty="0" err="1" smtClean="0"/>
              <a:t>radiculopathy</a:t>
            </a:r>
            <a:r>
              <a:rPr lang="en-US" altLang="zh-CN" sz="1400" dirty="0" smtClean="0"/>
              <a:t>. N </a:t>
            </a:r>
            <a:r>
              <a:rPr lang="en-US" altLang="zh-CN" sz="1400" dirty="0" err="1" smtClean="0"/>
              <a:t>Engl</a:t>
            </a:r>
            <a:r>
              <a:rPr lang="en-US" altLang="zh-CN" sz="1400" dirty="0" smtClean="0"/>
              <a:t> J Med. 2005;353:392–9. [</a:t>
            </a:r>
            <a:r>
              <a:rPr lang="en-US" altLang="zh-CN" sz="1400" dirty="0" err="1" smtClean="0">
                <a:hlinkClick r:id="rId6" action="ppaction://hlinkfile"/>
              </a:rPr>
              <a:t>PubMed</a:t>
            </a:r>
            <a:r>
              <a:rPr lang="en-US" altLang="zh-CN" sz="1400" dirty="0" smtClean="0"/>
              <a:t>]</a:t>
            </a:r>
          </a:p>
          <a:p>
            <a:r>
              <a:rPr lang="en-US" altLang="zh-CN" sz="1400" dirty="0" smtClean="0"/>
              <a:t>7. Cho SK, </a:t>
            </a:r>
            <a:r>
              <a:rPr lang="en-US" altLang="zh-CN" sz="1400" dirty="0" err="1" smtClean="0"/>
              <a:t>Riew</a:t>
            </a:r>
            <a:r>
              <a:rPr lang="en-US" altLang="zh-CN" sz="1400" dirty="0" smtClean="0"/>
              <a:t> KD. Adjacent segment disease following cervical spine surgery. J Am </a:t>
            </a:r>
            <a:r>
              <a:rPr lang="en-US" altLang="zh-CN" sz="1400" dirty="0" err="1" smtClean="0"/>
              <a:t>Acad</a:t>
            </a:r>
            <a:r>
              <a:rPr lang="en-US" altLang="zh-CN" sz="1400" dirty="0" smtClean="0"/>
              <a:t> </a:t>
            </a:r>
            <a:r>
              <a:rPr lang="en-US" altLang="zh-CN" sz="1400" dirty="0" err="1" smtClean="0"/>
              <a:t>Orthop</a:t>
            </a:r>
            <a:r>
              <a:rPr lang="en-US" altLang="zh-CN" sz="1400" dirty="0" smtClean="0"/>
              <a:t> Surg. 2013;21:3–11. [</a:t>
            </a:r>
            <a:r>
              <a:rPr lang="en-US" altLang="zh-CN" sz="1400" dirty="0" err="1" smtClean="0">
                <a:hlinkClick r:id="rId7" action="ppaction://hlinkfile"/>
              </a:rPr>
              <a:t>PubMed</a:t>
            </a:r>
            <a:r>
              <a:rPr lang="en-US" altLang="zh-CN" sz="1400" dirty="0" smtClean="0"/>
              <a:t>]</a:t>
            </a:r>
          </a:p>
          <a:p>
            <a:r>
              <a:rPr lang="en-US" altLang="zh-CN" sz="1400" dirty="0" smtClean="0"/>
              <a:t>8. </a:t>
            </a:r>
            <a:r>
              <a:rPr lang="en-US" altLang="zh-CN" sz="1400" dirty="0" err="1" smtClean="0"/>
              <a:t>Cicala</a:t>
            </a:r>
            <a:r>
              <a:rPr lang="en-US" altLang="zh-CN" sz="1400" dirty="0" smtClean="0"/>
              <a:t> RS, </a:t>
            </a:r>
            <a:r>
              <a:rPr lang="en-US" altLang="zh-CN" sz="1400" dirty="0" err="1" smtClean="0"/>
              <a:t>Thoni</a:t>
            </a:r>
            <a:r>
              <a:rPr lang="en-US" altLang="zh-CN" sz="1400" dirty="0" smtClean="0"/>
              <a:t> K, Angel JJ. Long-term results of cervical epidural steroid injections. </a:t>
            </a:r>
            <a:r>
              <a:rPr lang="en-US" altLang="zh-CN" sz="1400" dirty="0" err="1" smtClean="0"/>
              <a:t>Clin</a:t>
            </a:r>
            <a:r>
              <a:rPr lang="en-US" altLang="zh-CN" sz="1400" dirty="0" smtClean="0"/>
              <a:t> J Pain. 1989;5:143–5. [</a:t>
            </a:r>
            <a:r>
              <a:rPr lang="en-US" altLang="zh-CN" sz="1400" dirty="0" err="1" smtClean="0">
                <a:hlinkClick r:id="rId8" action="ppaction://hlinkfile"/>
              </a:rPr>
              <a:t>PubMed</a:t>
            </a:r>
            <a:r>
              <a:rPr lang="en-US" altLang="zh-CN" sz="1400" dirty="0" smtClean="0"/>
              <a:t>]</a:t>
            </a:r>
          </a:p>
          <a:p>
            <a:r>
              <a:rPr lang="en-US" altLang="zh-CN" sz="1400" dirty="0" smtClean="0"/>
              <a:t>9. </a:t>
            </a:r>
            <a:r>
              <a:rPr lang="en-US" altLang="zh-CN" sz="1400" dirty="0" err="1" smtClean="0"/>
              <a:t>Cloward</a:t>
            </a:r>
            <a:r>
              <a:rPr lang="en-US" altLang="zh-CN" sz="1400" dirty="0" smtClean="0"/>
              <a:t> RB. The clinical significance of the </a:t>
            </a:r>
            <a:r>
              <a:rPr lang="en-US" altLang="zh-CN" sz="1400" dirty="0" err="1" smtClean="0"/>
              <a:t>sinu</a:t>
            </a:r>
            <a:r>
              <a:rPr lang="en-US" altLang="zh-CN" sz="1400" dirty="0" smtClean="0"/>
              <a:t>-vertebral nerve of the cervical spine in relation to the cervical disk syndrome. J </a:t>
            </a:r>
            <a:r>
              <a:rPr lang="en-US" altLang="zh-CN" sz="1400" dirty="0" err="1" smtClean="0"/>
              <a:t>Neurol</a:t>
            </a:r>
            <a:r>
              <a:rPr lang="en-US" altLang="zh-CN" sz="1400" dirty="0" smtClean="0"/>
              <a:t> </a:t>
            </a:r>
            <a:r>
              <a:rPr lang="en-US" altLang="zh-CN" sz="1400" dirty="0" err="1" smtClean="0"/>
              <a:t>Neurosurg</a:t>
            </a:r>
            <a:r>
              <a:rPr lang="en-US" altLang="zh-CN" sz="1400" dirty="0" smtClean="0"/>
              <a:t> Psychiatry. 1960;23:321–6. [</a:t>
            </a:r>
            <a:r>
              <a:rPr lang="en-US" altLang="zh-CN" sz="1400" dirty="0" smtClean="0">
                <a:hlinkClick r:id="rId9" action="ppaction://hlinkfile"/>
              </a:rPr>
              <a:t>PMC free article</a:t>
            </a:r>
            <a:r>
              <a:rPr lang="en-US" altLang="zh-CN" sz="1400" dirty="0" smtClean="0"/>
              <a:t>] [</a:t>
            </a:r>
            <a:r>
              <a:rPr lang="en-US" altLang="zh-CN" sz="1400" dirty="0" err="1" smtClean="0">
                <a:hlinkClick r:id="rId10" action="ppaction://hlinkfile"/>
              </a:rPr>
              <a:t>PubMed</a:t>
            </a:r>
            <a:r>
              <a:rPr lang="en-US" altLang="zh-CN" sz="1400" dirty="0" smtClean="0"/>
              <a:t>]</a:t>
            </a:r>
          </a:p>
          <a:p>
            <a:r>
              <a:rPr lang="en-US" altLang="zh-CN" sz="1400" dirty="0" smtClean="0"/>
              <a:t>10. </a:t>
            </a:r>
            <a:r>
              <a:rPr lang="en-US" altLang="zh-CN" sz="1400" dirty="0" err="1" smtClean="0"/>
              <a:t>Denaro</a:t>
            </a:r>
            <a:r>
              <a:rPr lang="en-US" altLang="zh-CN" sz="1400" dirty="0" smtClean="0"/>
              <a:t> V, Di Martino A. Cervical spine surgery: An historical perspective. </a:t>
            </a:r>
            <a:r>
              <a:rPr lang="en-US" altLang="zh-CN" sz="1400" dirty="0" err="1" smtClean="0"/>
              <a:t>Clin</a:t>
            </a:r>
            <a:r>
              <a:rPr lang="en-US" altLang="zh-CN" sz="1400" dirty="0" smtClean="0"/>
              <a:t> </a:t>
            </a:r>
            <a:r>
              <a:rPr lang="en-US" altLang="zh-CN" sz="1400" dirty="0" err="1" smtClean="0"/>
              <a:t>Orthop</a:t>
            </a:r>
            <a:r>
              <a:rPr lang="en-US" altLang="zh-CN" sz="1400" dirty="0" smtClean="0"/>
              <a:t> </a:t>
            </a:r>
            <a:r>
              <a:rPr lang="en-US" altLang="zh-CN" sz="1400" dirty="0" err="1" smtClean="0"/>
              <a:t>Relat</a:t>
            </a:r>
            <a:r>
              <a:rPr lang="en-US" altLang="zh-CN" sz="1400" dirty="0" smtClean="0"/>
              <a:t> Res. 2011;469:639–48. [</a:t>
            </a:r>
            <a:r>
              <a:rPr lang="en-US" altLang="zh-CN" sz="1400" dirty="0" smtClean="0">
                <a:hlinkClick r:id="rId11" action="ppaction://hlinkfile"/>
              </a:rPr>
              <a:t>PMC free article</a:t>
            </a:r>
            <a:r>
              <a:rPr lang="en-US" altLang="zh-CN" sz="1400" dirty="0" smtClean="0"/>
              <a:t>] [</a:t>
            </a:r>
            <a:r>
              <a:rPr lang="en-US" altLang="zh-CN" sz="1400" dirty="0" err="1" smtClean="0">
                <a:hlinkClick r:id="rId12" action="ppaction://hlinkfile"/>
              </a:rPr>
              <a:t>PubMed</a:t>
            </a:r>
            <a:r>
              <a:rPr lang="en-US" altLang="zh-CN" sz="1400" dirty="0" smtClean="0"/>
              <a:t>]</a:t>
            </a:r>
          </a:p>
          <a:p>
            <a:r>
              <a:rPr lang="en-US" altLang="zh-CN" sz="1400" dirty="0" smtClean="0"/>
              <a:t>11. </a:t>
            </a:r>
            <a:r>
              <a:rPr lang="en-US" altLang="zh-CN" sz="1400" dirty="0" err="1" smtClean="0"/>
              <a:t>Deukmedjian</a:t>
            </a:r>
            <a:r>
              <a:rPr lang="en-US" altLang="zh-CN" sz="1400" dirty="0" smtClean="0"/>
              <a:t> AJ, </a:t>
            </a:r>
            <a:r>
              <a:rPr lang="en-US" altLang="zh-CN" sz="1400" dirty="0" err="1" smtClean="0"/>
              <a:t>Cianciabella</a:t>
            </a:r>
            <a:r>
              <a:rPr lang="en-US" altLang="zh-CN" sz="1400" dirty="0" smtClean="0"/>
              <a:t> A, </a:t>
            </a:r>
            <a:r>
              <a:rPr lang="en-US" altLang="zh-CN" sz="1400" dirty="0" err="1" smtClean="0"/>
              <a:t>Cutright</a:t>
            </a:r>
            <a:r>
              <a:rPr lang="en-US" altLang="zh-CN" sz="1400" dirty="0" smtClean="0"/>
              <a:t> J, </a:t>
            </a:r>
            <a:r>
              <a:rPr lang="en-US" altLang="zh-CN" sz="1400" dirty="0" err="1" smtClean="0"/>
              <a:t>Deukmedjian</a:t>
            </a:r>
            <a:r>
              <a:rPr lang="en-US" altLang="zh-CN" sz="1400" dirty="0" smtClean="0"/>
              <a:t> A. Cervical </a:t>
            </a:r>
            <a:r>
              <a:rPr lang="en-US" altLang="zh-CN" sz="1400" dirty="0" err="1" smtClean="0"/>
              <a:t>Deuk</a:t>
            </a:r>
            <a:r>
              <a:rPr lang="en-US" altLang="zh-CN" sz="1400" dirty="0" smtClean="0"/>
              <a:t> laser disc repair: A novel, full-endoscopic surgical technique for the treatment of symptomatic cervical disc disease. </a:t>
            </a:r>
            <a:r>
              <a:rPr lang="en-US" altLang="zh-CN" sz="1400" dirty="0" err="1" smtClean="0"/>
              <a:t>Surg</a:t>
            </a:r>
            <a:r>
              <a:rPr lang="en-US" altLang="zh-CN" sz="1400" dirty="0" smtClean="0"/>
              <a:t> </a:t>
            </a:r>
            <a:r>
              <a:rPr lang="en-US" altLang="zh-CN" sz="1400" dirty="0" err="1" smtClean="0"/>
              <a:t>Neurol</a:t>
            </a:r>
            <a:r>
              <a:rPr lang="en-US" altLang="zh-CN" sz="1400" dirty="0" smtClean="0"/>
              <a:t> Int. 2012;3:142. [</a:t>
            </a:r>
            <a:r>
              <a:rPr lang="en-US" altLang="zh-CN" sz="1400" dirty="0" smtClean="0">
                <a:hlinkClick r:id="rId13" action="ppaction://hlinkfile"/>
              </a:rPr>
              <a:t>PMC free article</a:t>
            </a:r>
            <a:r>
              <a:rPr lang="en-US" altLang="zh-CN" sz="1400" dirty="0" smtClean="0"/>
              <a:t>] [</a:t>
            </a:r>
            <a:r>
              <a:rPr lang="en-US" altLang="zh-CN" sz="1400" dirty="0" err="1" smtClean="0">
                <a:hlinkClick r:id="rId14" action="ppaction://hlinkfile"/>
              </a:rPr>
              <a:t>PubMed</a:t>
            </a:r>
            <a:r>
              <a:rPr lang="en-US" altLang="zh-CN" sz="1400" dirty="0" smtClean="0"/>
              <a:t>]</a:t>
            </a:r>
          </a:p>
          <a:p>
            <a:r>
              <a:rPr lang="en-US" altLang="zh-CN" sz="1400" dirty="0" smtClean="0"/>
              <a:t>12. </a:t>
            </a:r>
            <a:r>
              <a:rPr lang="en-US" altLang="zh-CN" sz="1400" dirty="0" err="1" smtClean="0"/>
              <a:t>Deukmedjian</a:t>
            </a:r>
            <a:r>
              <a:rPr lang="en-US" altLang="zh-CN" sz="1400" dirty="0" smtClean="0"/>
              <a:t> AJ, </a:t>
            </a:r>
            <a:r>
              <a:rPr lang="en-US" altLang="zh-CN" sz="1400" dirty="0" err="1" smtClean="0"/>
              <a:t>Cianciabella</a:t>
            </a:r>
            <a:r>
              <a:rPr lang="en-US" altLang="zh-CN" sz="1400" dirty="0" smtClean="0"/>
              <a:t> AJ, </a:t>
            </a:r>
            <a:r>
              <a:rPr lang="en-US" altLang="zh-CN" sz="1400" dirty="0" err="1" smtClean="0"/>
              <a:t>Cutright</a:t>
            </a:r>
            <a:r>
              <a:rPr lang="en-US" altLang="zh-CN" sz="1400" dirty="0" smtClean="0"/>
              <a:t> JM. </a:t>
            </a:r>
            <a:r>
              <a:rPr lang="en-US" altLang="zh-CN" sz="1400" dirty="0" err="1" smtClean="0"/>
              <a:t>Deuk</a:t>
            </a:r>
            <a:r>
              <a:rPr lang="en-US" altLang="zh-CN" sz="1400" dirty="0" smtClean="0"/>
              <a:t> Laser Disc Repair</a:t>
            </a:r>
            <a:r>
              <a:rPr lang="en-US" altLang="zh-CN" sz="1400" baseline="30000" dirty="0" smtClean="0"/>
              <a:t>®</a:t>
            </a:r>
            <a:r>
              <a:rPr lang="en-US" altLang="zh-CN" sz="1400" dirty="0" smtClean="0"/>
              <a:t> is an effective treatment for arm pain from cervical disc </a:t>
            </a:r>
            <a:r>
              <a:rPr lang="en-US" altLang="zh-CN" sz="1400" dirty="0" err="1" smtClean="0"/>
              <a:t>herniation</a:t>
            </a:r>
            <a:r>
              <a:rPr lang="en-US" altLang="zh-CN" sz="1400" dirty="0" smtClean="0"/>
              <a:t>. AANS. 2012 Annual Meeting, published abstract #22463.</a:t>
            </a:r>
          </a:p>
          <a:p>
            <a:r>
              <a:rPr lang="en-US" altLang="zh-CN" sz="1400" dirty="0" smtClean="0"/>
              <a:t>13. </a:t>
            </a:r>
            <a:r>
              <a:rPr lang="en-US" altLang="zh-CN" sz="1400" dirty="0" err="1" smtClean="0"/>
              <a:t>Deukmedjian</a:t>
            </a:r>
            <a:r>
              <a:rPr lang="en-US" altLang="zh-CN" sz="1400" dirty="0" smtClean="0"/>
              <a:t> AJ, </a:t>
            </a:r>
            <a:r>
              <a:rPr lang="en-US" altLang="zh-CN" sz="1400" dirty="0" err="1" smtClean="0"/>
              <a:t>Cianciabella</a:t>
            </a:r>
            <a:r>
              <a:rPr lang="en-US" altLang="zh-CN" sz="1400" dirty="0" smtClean="0"/>
              <a:t> AJ, </a:t>
            </a:r>
            <a:r>
              <a:rPr lang="en-US" altLang="zh-CN" sz="1400" dirty="0" err="1" smtClean="0"/>
              <a:t>Cutright</a:t>
            </a:r>
            <a:r>
              <a:rPr lang="en-US" altLang="zh-CN" sz="1400" dirty="0" smtClean="0"/>
              <a:t> JM. </a:t>
            </a:r>
            <a:r>
              <a:rPr lang="en-US" altLang="zh-CN" sz="1400" dirty="0" err="1" smtClean="0"/>
              <a:t>Deuk</a:t>
            </a:r>
            <a:r>
              <a:rPr lang="en-US" altLang="zh-CN" sz="1400" dirty="0" smtClean="0"/>
              <a:t> Laser Disc Repair</a:t>
            </a:r>
            <a:r>
              <a:rPr lang="en-US" altLang="zh-CN" sz="1400" baseline="30000" dirty="0" smtClean="0"/>
              <a:t>®</a:t>
            </a:r>
            <a:r>
              <a:rPr lang="en-US" altLang="zh-CN" sz="1400" dirty="0" smtClean="0"/>
              <a:t> is an effective treatment for neck pain from cervical disc </a:t>
            </a:r>
            <a:r>
              <a:rPr lang="en-US" altLang="zh-CN" sz="1400" dirty="0" err="1" smtClean="0"/>
              <a:t>herniation</a:t>
            </a:r>
            <a:r>
              <a:rPr lang="en-US" altLang="zh-CN" sz="1400" dirty="0" smtClean="0"/>
              <a:t>. AANS. 2012 Annual Meeting, published abstract #22468.</a:t>
            </a:r>
          </a:p>
          <a:p>
            <a:r>
              <a:rPr lang="en-US" altLang="zh-CN" sz="1400" dirty="0" smtClean="0"/>
              <a:t>14. </a:t>
            </a:r>
            <a:r>
              <a:rPr lang="en-US" altLang="zh-CN" sz="1400" dirty="0" err="1" smtClean="0"/>
              <a:t>Deukmedjian</a:t>
            </a:r>
            <a:r>
              <a:rPr lang="en-US" altLang="zh-CN" sz="1400" dirty="0" smtClean="0"/>
              <a:t> AJ, </a:t>
            </a:r>
            <a:r>
              <a:rPr lang="en-US" altLang="zh-CN" sz="1400" dirty="0" err="1" smtClean="0"/>
              <a:t>Cianciabella</a:t>
            </a:r>
            <a:r>
              <a:rPr lang="en-US" altLang="zh-CN" sz="1400" dirty="0" smtClean="0"/>
              <a:t> AJ, </a:t>
            </a:r>
            <a:r>
              <a:rPr lang="en-US" altLang="zh-CN" sz="1400" dirty="0" err="1" smtClean="0"/>
              <a:t>Cutright</a:t>
            </a:r>
            <a:r>
              <a:rPr lang="en-US" altLang="zh-CN" sz="1400" dirty="0" smtClean="0"/>
              <a:t> JM. </a:t>
            </a:r>
            <a:r>
              <a:rPr lang="en-US" altLang="zh-CN" sz="1400" dirty="0" err="1" smtClean="0"/>
              <a:t>Deuk</a:t>
            </a:r>
            <a:r>
              <a:rPr lang="en-US" altLang="zh-CN" sz="1400" dirty="0" smtClean="0"/>
              <a:t> Laser Disc Repair</a:t>
            </a:r>
            <a:r>
              <a:rPr lang="en-US" altLang="zh-CN" sz="1400" baseline="30000" dirty="0" smtClean="0"/>
              <a:t>®</a:t>
            </a:r>
            <a:r>
              <a:rPr lang="en-US" altLang="zh-CN" sz="1400" dirty="0" smtClean="0"/>
              <a:t> is an effective treatment for </a:t>
            </a:r>
            <a:r>
              <a:rPr lang="en-US" altLang="zh-CN" sz="1400" dirty="0" err="1" smtClean="0"/>
              <a:t>radicular</a:t>
            </a:r>
            <a:r>
              <a:rPr lang="en-US" altLang="zh-CN" sz="1400" dirty="0" smtClean="0"/>
              <a:t> symptoms from cervical disc </a:t>
            </a:r>
            <a:r>
              <a:rPr lang="en-US" altLang="zh-CN" sz="1400" dirty="0" err="1" smtClean="0"/>
              <a:t>herniation</a:t>
            </a:r>
            <a:r>
              <a:rPr lang="en-US" altLang="zh-CN" sz="1400" dirty="0" smtClean="0"/>
              <a:t>. AANS. 2012 Annual Meeting, published abstract #22469.</a:t>
            </a:r>
          </a:p>
          <a:p>
            <a:r>
              <a:rPr lang="en-US" altLang="zh-CN" sz="1400" dirty="0" smtClean="0"/>
              <a:t>15. Ernst CW, </a:t>
            </a:r>
            <a:r>
              <a:rPr lang="en-US" altLang="zh-CN" sz="1400" dirty="0" err="1" smtClean="0"/>
              <a:t>Stadnick</a:t>
            </a:r>
            <a:r>
              <a:rPr lang="en-US" altLang="zh-CN" sz="1400" dirty="0" smtClean="0"/>
              <a:t> TW, </a:t>
            </a:r>
            <a:r>
              <a:rPr lang="en-US" altLang="zh-CN" sz="1400" dirty="0" err="1" smtClean="0"/>
              <a:t>Peeters</a:t>
            </a:r>
            <a:r>
              <a:rPr lang="en-US" altLang="zh-CN" sz="1400" dirty="0" smtClean="0"/>
              <a:t> E, </a:t>
            </a:r>
            <a:r>
              <a:rPr lang="en-US" altLang="zh-CN" sz="1400" dirty="0" err="1" smtClean="0"/>
              <a:t>Breucq</a:t>
            </a:r>
            <a:r>
              <a:rPr lang="en-US" altLang="zh-CN" sz="1400" dirty="0" smtClean="0"/>
              <a:t> C, </a:t>
            </a:r>
            <a:r>
              <a:rPr lang="en-US" altLang="zh-CN" sz="1400" dirty="0" err="1" smtClean="0"/>
              <a:t>Osteaux</a:t>
            </a:r>
            <a:r>
              <a:rPr lang="en-US" altLang="zh-CN" sz="1400" dirty="0" smtClean="0"/>
              <a:t> MJ. Cervical Spine in Symptom free Volunteers. </a:t>
            </a:r>
            <a:r>
              <a:rPr lang="en-US" altLang="zh-CN" sz="1400" dirty="0" err="1" smtClean="0"/>
              <a:t>Eur</a:t>
            </a:r>
            <a:r>
              <a:rPr lang="en-US" altLang="zh-CN" sz="1400" dirty="0" smtClean="0"/>
              <a:t> J </a:t>
            </a:r>
            <a:r>
              <a:rPr lang="en-US" altLang="zh-CN" sz="1400" dirty="0" err="1" smtClean="0"/>
              <a:t>Radiol</a:t>
            </a:r>
            <a:r>
              <a:rPr lang="en-US" altLang="zh-CN" sz="1400" dirty="0" smtClean="0"/>
              <a:t>. 2005;55:409–14. [</a:t>
            </a:r>
            <a:r>
              <a:rPr lang="en-US" altLang="zh-CN" sz="1400" dirty="0" err="1" smtClean="0">
                <a:hlinkClick r:id="rId15" action="ppaction://hlinkfile"/>
              </a:rPr>
              <a:t>PubMed</a:t>
            </a:r>
            <a:r>
              <a:rPr lang="en-US" altLang="zh-CN" sz="1400" dirty="0" smtClean="0"/>
              <a:t>]</a:t>
            </a:r>
          </a:p>
          <a:p>
            <a:r>
              <a:rPr lang="en-US" altLang="zh-CN" sz="1400" dirty="0" smtClean="0"/>
              <a:t>16. </a:t>
            </a:r>
            <a:r>
              <a:rPr lang="en-US" altLang="zh-CN" sz="1400" dirty="0" err="1" smtClean="0"/>
              <a:t>Fei</a:t>
            </a:r>
            <a:r>
              <a:rPr lang="en-US" altLang="zh-CN" sz="1400" dirty="0" smtClean="0"/>
              <a:t> Z, Fan C, Ngo S, </a:t>
            </a:r>
            <a:r>
              <a:rPr lang="en-US" altLang="zh-CN" sz="1400" dirty="0" err="1" smtClean="0"/>
              <a:t>Xu</a:t>
            </a:r>
            <a:r>
              <a:rPr lang="en-US" altLang="zh-CN" sz="1400" dirty="0" smtClean="0"/>
              <a:t> J, Wang J. Dynamic evaluation of cervical disc </a:t>
            </a:r>
            <a:r>
              <a:rPr lang="en-US" altLang="zh-CN" sz="1400" dirty="0" err="1" smtClean="0"/>
              <a:t>herniation</a:t>
            </a:r>
            <a:r>
              <a:rPr lang="en-US" altLang="zh-CN" sz="1400" dirty="0" smtClean="0"/>
              <a:t> using kinetic MRI. J </a:t>
            </a:r>
            <a:r>
              <a:rPr lang="en-US" altLang="zh-CN" sz="1400" dirty="0" err="1" smtClean="0"/>
              <a:t>Clin</a:t>
            </a:r>
            <a:r>
              <a:rPr lang="en-US" altLang="zh-CN" sz="1400" dirty="0" smtClean="0"/>
              <a:t> </a:t>
            </a:r>
            <a:r>
              <a:rPr lang="en-US" altLang="zh-CN" sz="1400" dirty="0" err="1" smtClean="0"/>
              <a:t>Neurosci</a:t>
            </a:r>
            <a:r>
              <a:rPr lang="en-US" altLang="zh-CN" sz="1400" dirty="0" smtClean="0"/>
              <a:t>. 2011;18:232–6. [</a:t>
            </a:r>
            <a:r>
              <a:rPr lang="en-US" altLang="zh-CN" sz="1400" dirty="0" err="1" smtClean="0">
                <a:hlinkClick r:id="rId16" action="ppaction://hlinkfile"/>
              </a:rPr>
              <a:t>PubMed</a:t>
            </a:r>
            <a:r>
              <a:rPr lang="en-US" altLang="zh-CN" sz="1400" dirty="0" smtClean="0"/>
              <a:t>]</a:t>
            </a:r>
          </a:p>
          <a:p>
            <a:r>
              <a:rPr lang="en-US" altLang="zh-CN" sz="1400" dirty="0" smtClean="0"/>
              <a:t>17. </a:t>
            </a:r>
            <a:r>
              <a:rPr lang="en-US" altLang="zh-CN" sz="1400" dirty="0" err="1" smtClean="0"/>
              <a:t>Ferrante</a:t>
            </a:r>
            <a:r>
              <a:rPr lang="en-US" altLang="zh-CN" sz="1400" dirty="0" smtClean="0"/>
              <a:t> FM, Wilson SP, </a:t>
            </a:r>
            <a:r>
              <a:rPr lang="en-US" altLang="zh-CN" sz="1400" dirty="0" err="1" smtClean="0"/>
              <a:t>Iacobo</a:t>
            </a:r>
            <a:r>
              <a:rPr lang="en-US" altLang="zh-CN" sz="1400" dirty="0" smtClean="0"/>
              <a:t> C, </a:t>
            </a:r>
            <a:r>
              <a:rPr lang="en-US" altLang="zh-CN" sz="1400" dirty="0" err="1" smtClean="0"/>
              <a:t>Orav</a:t>
            </a:r>
            <a:r>
              <a:rPr lang="en-US" altLang="zh-CN" sz="1400" dirty="0" smtClean="0"/>
              <a:t> EJ, Rocco AG, Lipson S. Clinical classification as a predictor of therapeutic outcome after cervical epidural steroid injection. Spine (</a:t>
            </a:r>
            <a:r>
              <a:rPr lang="en-US" altLang="zh-CN" sz="1400" dirty="0" err="1" smtClean="0"/>
              <a:t>Phila</a:t>
            </a:r>
            <a:r>
              <a:rPr lang="en-US" altLang="zh-CN" sz="1400" dirty="0" smtClean="0"/>
              <a:t> Pa 1976) 1993;18:730–6. [</a:t>
            </a:r>
            <a:r>
              <a:rPr lang="en-US" altLang="zh-CN" sz="1400" dirty="0" err="1" smtClean="0">
                <a:hlinkClick r:id="rId17" action="ppaction://hlinkfile"/>
              </a:rPr>
              <a:t>PubMed</a:t>
            </a:r>
            <a:r>
              <a:rPr lang="en-US" altLang="zh-CN" sz="1400" dirty="0" smtClean="0"/>
              <a:t>]</a:t>
            </a:r>
          </a:p>
          <a:p>
            <a:r>
              <a:rPr lang="en-US" altLang="zh-CN" sz="1400" dirty="0" smtClean="0"/>
              <a:t>18. </a:t>
            </a:r>
            <a:r>
              <a:rPr lang="en-US" altLang="zh-CN" sz="1400" dirty="0" err="1" smtClean="0"/>
              <a:t>Falco</a:t>
            </a:r>
            <a:r>
              <a:rPr lang="en-US" altLang="zh-CN" sz="1400" dirty="0" smtClean="0"/>
              <a:t> FJ, </a:t>
            </a:r>
            <a:r>
              <a:rPr lang="en-US" altLang="zh-CN" sz="1400" dirty="0" err="1" smtClean="0"/>
              <a:t>Datta</a:t>
            </a:r>
            <a:r>
              <a:rPr lang="en-US" altLang="zh-CN" sz="1400" dirty="0" smtClean="0"/>
              <a:t> S, </a:t>
            </a:r>
            <a:r>
              <a:rPr lang="en-US" altLang="zh-CN" sz="1400" dirty="0" err="1" smtClean="0"/>
              <a:t>Manchikanti</a:t>
            </a:r>
            <a:r>
              <a:rPr lang="en-US" altLang="zh-CN" sz="1400" dirty="0" smtClean="0"/>
              <a:t> L, </a:t>
            </a:r>
            <a:r>
              <a:rPr lang="en-US" altLang="zh-CN" sz="1400" dirty="0" err="1" smtClean="0"/>
              <a:t>Sehgal</a:t>
            </a:r>
            <a:r>
              <a:rPr lang="en-US" altLang="zh-CN" sz="1400" dirty="0" smtClean="0"/>
              <a:t> N, </a:t>
            </a:r>
            <a:r>
              <a:rPr lang="en-US" altLang="zh-CN" sz="1400" dirty="0" err="1" smtClean="0"/>
              <a:t>Geffert</a:t>
            </a:r>
            <a:r>
              <a:rPr lang="en-US" altLang="zh-CN" sz="1400" dirty="0" smtClean="0"/>
              <a:t> S, Singh V, et al. An updated review of the diagnostic utility of cervical facet joint injections. Pain </a:t>
            </a:r>
            <a:r>
              <a:rPr lang="en-US" altLang="zh-CN" sz="1400" dirty="0" err="1" smtClean="0"/>
              <a:t>Physicain</a:t>
            </a:r>
            <a:r>
              <a:rPr lang="en-US" altLang="zh-CN" sz="1400" dirty="0" smtClean="0"/>
              <a:t>. 2012;15:E807–38. [</a:t>
            </a:r>
            <a:r>
              <a:rPr lang="en-US" altLang="zh-CN" sz="1400" dirty="0" err="1" smtClean="0">
                <a:hlinkClick r:id="rId18" action="ppaction://hlinkfile"/>
              </a:rPr>
              <a:t>PubMed</a:t>
            </a:r>
            <a:r>
              <a:rPr lang="en-US" altLang="zh-CN" sz="1400" dirty="0" smtClean="0"/>
              <a:t>]</a:t>
            </a:r>
          </a:p>
          <a:p>
            <a:r>
              <a:rPr lang="en-US" altLang="zh-CN" sz="1400" dirty="0" smtClean="0"/>
              <a:t>19. </a:t>
            </a:r>
            <a:r>
              <a:rPr lang="en-US" altLang="zh-CN" sz="1400" dirty="0" err="1" smtClean="0"/>
              <a:t>Fountas</a:t>
            </a:r>
            <a:r>
              <a:rPr lang="en-US" altLang="zh-CN" sz="1400" dirty="0" smtClean="0"/>
              <a:t> KN, </a:t>
            </a:r>
            <a:r>
              <a:rPr lang="en-US" altLang="zh-CN" sz="1400" dirty="0" err="1" smtClean="0"/>
              <a:t>Kapsalaki</a:t>
            </a:r>
            <a:r>
              <a:rPr lang="en-US" altLang="zh-CN" sz="1400" dirty="0" smtClean="0"/>
              <a:t> EZ, Nikolakakos LG, </a:t>
            </a:r>
            <a:r>
              <a:rPr lang="en-US" altLang="zh-CN" sz="1400" dirty="0" err="1" smtClean="0"/>
              <a:t>Smisson</a:t>
            </a:r>
            <a:r>
              <a:rPr lang="en-US" altLang="zh-CN" sz="1400" dirty="0" smtClean="0"/>
              <a:t> HF, Johnston KW, </a:t>
            </a:r>
            <a:r>
              <a:rPr lang="en-US" altLang="zh-CN" sz="1400" dirty="0" err="1" smtClean="0"/>
              <a:t>Grigorian</a:t>
            </a:r>
            <a:r>
              <a:rPr lang="en-US" altLang="zh-CN" sz="1400" dirty="0" smtClean="0"/>
              <a:t> AA, et al. Anterior cervical </a:t>
            </a:r>
            <a:r>
              <a:rPr lang="en-US" altLang="zh-CN" sz="1400" dirty="0" err="1" smtClean="0"/>
              <a:t>discectomy</a:t>
            </a:r>
            <a:r>
              <a:rPr lang="en-US" altLang="zh-CN" sz="1400" dirty="0" smtClean="0"/>
              <a:t> and fusion associated complications. Spine (</a:t>
            </a:r>
            <a:r>
              <a:rPr lang="en-US" altLang="zh-CN" sz="1400" dirty="0" err="1" smtClean="0"/>
              <a:t>Phila</a:t>
            </a:r>
            <a:r>
              <a:rPr lang="en-US" altLang="zh-CN" sz="1400" dirty="0" smtClean="0"/>
              <a:t> Pa 1976) 2007;32:2310–7. [</a:t>
            </a:r>
            <a:r>
              <a:rPr lang="en-US" altLang="zh-CN" sz="1400" dirty="0" err="1" smtClean="0">
                <a:hlinkClick r:id="rId19" action="ppaction://hlinkfile"/>
              </a:rPr>
              <a:t>PubMed</a:t>
            </a:r>
            <a:r>
              <a:rPr lang="en-US" altLang="zh-CN" sz="1400" dirty="0" smtClean="0"/>
              <a:t>]</a:t>
            </a:r>
          </a:p>
          <a:p>
            <a:r>
              <a:rPr lang="en-US" altLang="zh-CN" sz="1400" dirty="0" smtClean="0"/>
              <a:t>20. Fujimoto K, Miyagi M, Ishikawa T, Inoue G, </a:t>
            </a:r>
            <a:r>
              <a:rPr lang="en-US" altLang="zh-CN" sz="1400" dirty="0" err="1" smtClean="0"/>
              <a:t>Eguchi</a:t>
            </a:r>
            <a:r>
              <a:rPr lang="en-US" altLang="zh-CN" sz="1400" dirty="0" smtClean="0"/>
              <a:t> Y, </a:t>
            </a:r>
            <a:r>
              <a:rPr lang="en-US" altLang="zh-CN" sz="1400" dirty="0" err="1" smtClean="0"/>
              <a:t>Kamoda</a:t>
            </a:r>
            <a:r>
              <a:rPr lang="en-US" altLang="zh-CN" sz="1400" dirty="0" smtClean="0"/>
              <a:t> H, et al. Sensory and autonomic </a:t>
            </a:r>
            <a:r>
              <a:rPr lang="en-US" altLang="zh-CN" sz="1400" dirty="0" err="1" smtClean="0"/>
              <a:t>innervation</a:t>
            </a:r>
            <a:r>
              <a:rPr lang="en-US" altLang="zh-CN" sz="1400" dirty="0" smtClean="0"/>
              <a:t> of the cervical </a:t>
            </a:r>
            <a:r>
              <a:rPr lang="en-US" altLang="zh-CN" sz="1400" dirty="0" err="1" smtClean="0"/>
              <a:t>interverteboral</a:t>
            </a:r>
            <a:r>
              <a:rPr lang="en-US" altLang="zh-CN" sz="1400" dirty="0" smtClean="0"/>
              <a:t> disc in rats: The </a:t>
            </a:r>
            <a:r>
              <a:rPr lang="en-US" altLang="zh-CN" sz="1400" dirty="0" err="1" smtClean="0"/>
              <a:t>pathomechanics</a:t>
            </a:r>
            <a:r>
              <a:rPr lang="en-US" altLang="zh-CN" sz="1400" dirty="0" smtClean="0"/>
              <a:t> of chronic </a:t>
            </a:r>
            <a:r>
              <a:rPr lang="en-US" altLang="zh-CN" sz="1400" dirty="0" err="1" smtClean="0"/>
              <a:t>discogenic</a:t>
            </a:r>
            <a:r>
              <a:rPr lang="en-US" altLang="zh-CN" sz="1400" dirty="0" smtClean="0"/>
              <a:t> neck pain. Spine (</a:t>
            </a:r>
            <a:r>
              <a:rPr lang="en-US" altLang="zh-CN" sz="1400" dirty="0" err="1" smtClean="0"/>
              <a:t>Phila</a:t>
            </a:r>
            <a:r>
              <a:rPr lang="en-US" altLang="zh-CN" sz="1400" dirty="0" smtClean="0"/>
              <a:t> Pa 1976) 2012;37:1357–62. [</a:t>
            </a:r>
            <a:r>
              <a:rPr lang="en-US" altLang="zh-CN" sz="1400" dirty="0" err="1" smtClean="0">
                <a:hlinkClick r:id="rId20" action="ppaction://hlinkfile"/>
              </a:rPr>
              <a:t>PubMed</a:t>
            </a:r>
            <a:r>
              <a:rPr lang="en-US" altLang="zh-CN" sz="1400" dirty="0" smtClean="0"/>
              <a:t>]</a:t>
            </a:r>
          </a:p>
          <a:p>
            <a:r>
              <a:rPr lang="en-US" altLang="zh-CN" sz="1400" dirty="0" smtClean="0"/>
              <a:t>21. </a:t>
            </a:r>
            <a:r>
              <a:rPr lang="en-US" altLang="zh-CN" sz="1400" dirty="0" err="1" smtClean="0"/>
              <a:t>Gangi</a:t>
            </a:r>
            <a:r>
              <a:rPr lang="en-US" altLang="zh-CN" sz="1400" dirty="0" smtClean="0"/>
              <a:t> A, </a:t>
            </a:r>
            <a:r>
              <a:rPr lang="en-US" altLang="zh-CN" sz="1400" dirty="0" err="1" smtClean="0"/>
              <a:t>Tsoumakidou</a:t>
            </a:r>
            <a:r>
              <a:rPr lang="en-US" altLang="zh-CN" sz="1400" dirty="0" smtClean="0"/>
              <a:t> G, buy X, Cabral JF, </a:t>
            </a:r>
            <a:r>
              <a:rPr lang="en-US" altLang="zh-CN" sz="1400" dirty="0" err="1" smtClean="0"/>
              <a:t>Garnon</a:t>
            </a:r>
            <a:r>
              <a:rPr lang="en-US" altLang="zh-CN" sz="1400" dirty="0" smtClean="0"/>
              <a:t> J. </a:t>
            </a:r>
            <a:r>
              <a:rPr lang="en-US" altLang="zh-CN" sz="1400" dirty="0" err="1" smtClean="0"/>
              <a:t>Percutaneous</a:t>
            </a:r>
            <a:r>
              <a:rPr lang="en-US" altLang="zh-CN" sz="1400" dirty="0" smtClean="0"/>
              <a:t> techniques for cervical pain of </a:t>
            </a:r>
            <a:r>
              <a:rPr lang="en-US" altLang="zh-CN" sz="1400" dirty="0" err="1" smtClean="0"/>
              <a:t>discal</a:t>
            </a:r>
            <a:r>
              <a:rPr lang="en-US" altLang="zh-CN" sz="1400" dirty="0" smtClean="0"/>
              <a:t> origin. </a:t>
            </a:r>
            <a:r>
              <a:rPr lang="en-US" altLang="zh-CN" sz="1400" dirty="0" err="1" smtClean="0"/>
              <a:t>Semin</a:t>
            </a:r>
            <a:r>
              <a:rPr lang="en-US" altLang="zh-CN" sz="1400" dirty="0" smtClean="0"/>
              <a:t> </a:t>
            </a:r>
            <a:r>
              <a:rPr lang="en-US" altLang="zh-CN" sz="1400" dirty="0" err="1" smtClean="0"/>
              <a:t>Musculoskelet</a:t>
            </a:r>
            <a:r>
              <a:rPr lang="en-US" altLang="zh-CN" sz="1400" dirty="0" smtClean="0"/>
              <a:t> </a:t>
            </a:r>
            <a:r>
              <a:rPr lang="en-US" altLang="zh-CN" sz="1400" dirty="0" err="1" smtClean="0"/>
              <a:t>Radiol</a:t>
            </a:r>
            <a:r>
              <a:rPr lang="en-US" altLang="zh-CN" sz="1400" dirty="0" smtClean="0"/>
              <a:t>. 2011;15:172–80. [</a:t>
            </a:r>
            <a:r>
              <a:rPr lang="en-US" altLang="zh-CN" sz="1400" dirty="0" err="1" smtClean="0">
                <a:hlinkClick r:id="rId21" action="ppaction://hlinkfile"/>
              </a:rPr>
              <a:t>PubMed</a:t>
            </a:r>
            <a:r>
              <a:rPr lang="en-US" altLang="zh-CN" sz="1400" dirty="0" smtClean="0"/>
              <a:t>]</a:t>
            </a:r>
          </a:p>
          <a:p>
            <a:r>
              <a:rPr lang="en-US" altLang="zh-CN" sz="1400" dirty="0" smtClean="0"/>
              <a:t>22. </a:t>
            </a:r>
            <a:r>
              <a:rPr lang="en-US" altLang="zh-CN" sz="1400" dirty="0" err="1" smtClean="0"/>
              <a:t>Haldeman</a:t>
            </a:r>
            <a:r>
              <a:rPr lang="en-US" altLang="zh-CN" sz="1400" dirty="0" smtClean="0"/>
              <a:t> S, </a:t>
            </a:r>
            <a:r>
              <a:rPr lang="en-US" altLang="zh-CN" sz="1400" dirty="0" err="1" smtClean="0"/>
              <a:t>Dagenais</a:t>
            </a:r>
            <a:r>
              <a:rPr lang="en-US" altLang="zh-CN" sz="1400" dirty="0" smtClean="0"/>
              <a:t> S. </a:t>
            </a:r>
            <a:r>
              <a:rPr lang="en-US" altLang="zh-CN" sz="1400" dirty="0" err="1" smtClean="0"/>
              <a:t>Cervicogenic</a:t>
            </a:r>
            <a:r>
              <a:rPr lang="en-US" altLang="zh-CN" sz="1400" dirty="0" smtClean="0"/>
              <a:t> headaches: A critical review. Spine J. 2001;1:31–46. [</a:t>
            </a:r>
            <a:r>
              <a:rPr lang="en-US" altLang="zh-CN" sz="1400" dirty="0" err="1" smtClean="0">
                <a:hlinkClick r:id="rId22" action="ppaction://hlinkfile"/>
              </a:rPr>
              <a:t>PubMed</a:t>
            </a:r>
            <a:r>
              <a:rPr lang="en-US" altLang="zh-CN" sz="1400" dirty="0" smtClean="0"/>
              <a:t>]</a:t>
            </a:r>
          </a:p>
          <a:p>
            <a:r>
              <a:rPr lang="en-US" altLang="zh-CN" sz="1400" dirty="0" smtClean="0"/>
              <a:t>23. </a:t>
            </a:r>
            <a:r>
              <a:rPr lang="en-US" altLang="zh-CN" sz="1400" dirty="0" err="1" smtClean="0"/>
              <a:t>Heckmann</a:t>
            </a:r>
            <a:r>
              <a:rPr lang="en-US" altLang="zh-CN" sz="1400" dirty="0" smtClean="0"/>
              <a:t> JG, Lang CJ, </a:t>
            </a:r>
            <a:r>
              <a:rPr lang="en-US" altLang="zh-CN" sz="1400" dirty="0" err="1" smtClean="0"/>
              <a:t>Zöbelein</a:t>
            </a:r>
            <a:r>
              <a:rPr lang="en-US" altLang="zh-CN" sz="1400" dirty="0" smtClean="0"/>
              <a:t> I, </a:t>
            </a:r>
            <a:r>
              <a:rPr lang="en-US" altLang="zh-CN" sz="1400" dirty="0" err="1" smtClean="0"/>
              <a:t>Laumer</a:t>
            </a:r>
            <a:r>
              <a:rPr lang="en-US" altLang="zh-CN" sz="1400" dirty="0" smtClean="0"/>
              <a:t> R, </a:t>
            </a:r>
            <a:r>
              <a:rPr lang="en-US" altLang="zh-CN" sz="1400" dirty="0" err="1" smtClean="0"/>
              <a:t>Druschky</a:t>
            </a:r>
            <a:r>
              <a:rPr lang="en-US" altLang="zh-CN" sz="1400" dirty="0" smtClean="0"/>
              <a:t> A, </a:t>
            </a:r>
            <a:r>
              <a:rPr lang="en-US" altLang="zh-CN" sz="1400" dirty="0" err="1" smtClean="0"/>
              <a:t>Neundörfer</a:t>
            </a:r>
            <a:r>
              <a:rPr lang="en-US" altLang="zh-CN" sz="1400" dirty="0" smtClean="0"/>
              <a:t> B. Herniated cervical </a:t>
            </a:r>
            <a:r>
              <a:rPr lang="en-US" altLang="zh-CN" sz="1400" dirty="0" err="1" smtClean="0"/>
              <a:t>intervertebral</a:t>
            </a:r>
            <a:r>
              <a:rPr lang="en-US" altLang="zh-CN" sz="1400" dirty="0" smtClean="0"/>
              <a:t> discs with </a:t>
            </a:r>
            <a:r>
              <a:rPr lang="en-US" altLang="zh-CN" sz="1400" dirty="0" err="1" smtClean="0"/>
              <a:t>radiculopathy</a:t>
            </a:r>
            <a:r>
              <a:rPr lang="en-US" altLang="zh-CN" sz="1400" dirty="0" smtClean="0"/>
              <a:t>: An outcome study of conservatively or surgically treated patients. J Spinal </a:t>
            </a:r>
            <a:r>
              <a:rPr lang="en-US" altLang="zh-CN" sz="1400" dirty="0" err="1" smtClean="0"/>
              <a:t>Disord</a:t>
            </a:r>
            <a:r>
              <a:rPr lang="en-US" altLang="zh-CN" sz="1400" dirty="0" smtClean="0"/>
              <a:t>. 1999;12:396–401. [</a:t>
            </a:r>
            <a:r>
              <a:rPr lang="en-US" altLang="zh-CN" sz="1400" dirty="0" err="1" smtClean="0">
                <a:hlinkClick r:id="rId23" action="ppaction://hlinkfile"/>
              </a:rPr>
              <a:t>PubMed</a:t>
            </a:r>
            <a:r>
              <a:rPr lang="en-US" altLang="zh-CN" sz="1400" dirty="0" smtClean="0"/>
              <a:t>]</a:t>
            </a:r>
          </a:p>
          <a:p>
            <a:r>
              <a:rPr lang="en-US" altLang="zh-CN" sz="1400" dirty="0" smtClean="0"/>
              <a:t>24. Herzog J. Use of cervical spine manipulation under anesthesia for management of cervical disk </a:t>
            </a:r>
            <a:r>
              <a:rPr lang="en-US" altLang="zh-CN" sz="1400" dirty="0" err="1" smtClean="0"/>
              <a:t>herniation</a:t>
            </a:r>
            <a:r>
              <a:rPr lang="en-US" altLang="zh-CN" sz="1400" dirty="0" smtClean="0"/>
              <a:t>, cervical </a:t>
            </a:r>
            <a:r>
              <a:rPr lang="en-US" altLang="zh-CN" sz="1400" dirty="0" err="1" smtClean="0"/>
              <a:t>radiculopathy</a:t>
            </a:r>
            <a:r>
              <a:rPr lang="en-US" altLang="zh-CN" sz="1400" dirty="0" smtClean="0"/>
              <a:t>, and associated </a:t>
            </a:r>
            <a:r>
              <a:rPr lang="en-US" altLang="zh-CN" sz="1400" dirty="0" err="1" smtClean="0"/>
              <a:t>cervicogenic</a:t>
            </a:r>
            <a:r>
              <a:rPr lang="en-US" altLang="zh-CN" sz="1400" dirty="0" smtClean="0"/>
              <a:t> headache syndrome. J Manipulative </a:t>
            </a:r>
            <a:r>
              <a:rPr lang="en-US" altLang="zh-CN" sz="1400" dirty="0" err="1" smtClean="0"/>
              <a:t>Physiol</a:t>
            </a:r>
            <a:r>
              <a:rPr lang="en-US" altLang="zh-CN" sz="1400" dirty="0" smtClean="0"/>
              <a:t> </a:t>
            </a:r>
            <a:r>
              <a:rPr lang="en-US" altLang="zh-CN" sz="1400" dirty="0" err="1" smtClean="0"/>
              <a:t>Ther</a:t>
            </a:r>
            <a:r>
              <a:rPr lang="en-US" altLang="zh-CN" sz="1400" dirty="0" smtClean="0"/>
              <a:t>. 1999;22:166–70. [</a:t>
            </a:r>
            <a:r>
              <a:rPr lang="en-US" altLang="zh-CN" sz="1400" dirty="0" err="1" smtClean="0">
                <a:hlinkClick r:id="rId24" action="ppaction://hlinkfile"/>
              </a:rPr>
              <a:t>PubMed</a:t>
            </a:r>
            <a:r>
              <a:rPr lang="en-US" altLang="zh-CN" sz="1400" dirty="0" smtClean="0"/>
              <a:t>]</a:t>
            </a:r>
          </a:p>
          <a:p>
            <a:r>
              <a:rPr lang="en-US" altLang="zh-CN" sz="1400" dirty="0" smtClean="0"/>
              <a:t>25. </a:t>
            </a:r>
            <a:r>
              <a:rPr lang="en-US" altLang="zh-CN" sz="1400" dirty="0" err="1" smtClean="0"/>
              <a:t>Joo</a:t>
            </a:r>
            <a:r>
              <a:rPr lang="en-US" altLang="zh-CN" sz="1400" dirty="0" smtClean="0"/>
              <a:t> YH, Lee JW, Kwon KY, Rhee JJ, Lee HK. Comparison of fusion with cage alone and plate instrumentation in two-level cervical degenerative disease. J Korean </a:t>
            </a:r>
            <a:r>
              <a:rPr lang="en-US" altLang="zh-CN" sz="1400" dirty="0" err="1" smtClean="0"/>
              <a:t>Neurosurg</a:t>
            </a:r>
            <a:r>
              <a:rPr lang="en-US" altLang="zh-CN" sz="1400" dirty="0" smtClean="0"/>
              <a:t> Soc. 2010;48:342–6. [</a:t>
            </a:r>
            <a:r>
              <a:rPr lang="en-US" altLang="zh-CN" sz="1400" dirty="0" smtClean="0">
                <a:hlinkClick r:id="rId25" action="ppaction://hlinkfile"/>
              </a:rPr>
              <a:t>PMC </a:t>
            </a:r>
            <a:r>
              <a:rPr lang="en-US" altLang="zh-CN" sz="1400" dirty="0" smtClean="0">
                <a:hlinkClick r:id="rId25" action="ppaction://hlinkfile"/>
              </a:rPr>
              <a:t>free</a:t>
            </a:r>
            <a:endParaRPr lang="en-US" altLang="zh-CN"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FF0000"/>
                </a:solidFill>
              </a:rPr>
              <a:t>Background</a:t>
            </a:r>
            <a:endParaRPr lang="zh-CN" altLang="en-US" dirty="0"/>
          </a:p>
        </p:txBody>
      </p:sp>
      <p:graphicFrame>
        <p:nvGraphicFramePr>
          <p:cNvPr id="4" name="内容占位符 3"/>
          <p:cNvGraphicFramePr>
            <a:graphicFrameLocks noGrp="1"/>
          </p:cNvGraphicFramePr>
          <p:nvPr>
            <p:ph idx="1"/>
          </p:nvPr>
        </p:nvGraphicFramePr>
        <p:xfrm>
          <a:off x="0" y="1484784"/>
          <a:ext cx="9144000" cy="5373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708920"/>
            <a:ext cx="8229600" cy="1417638"/>
          </a:xfrm>
        </p:spPr>
        <p:txBody>
          <a:bodyPr>
            <a:normAutofit/>
          </a:bodyPr>
          <a:lstStyle/>
          <a:p>
            <a:r>
              <a:rPr lang="en-US" altLang="zh-CN" sz="5400" dirty="0" smtClean="0">
                <a:solidFill>
                  <a:schemeClr val="accent4">
                    <a:lumMod val="75000"/>
                  </a:schemeClr>
                </a:solidFill>
              </a:rPr>
              <a:t>Thanks!</a:t>
            </a:r>
            <a:endParaRPr lang="zh-CN" altLang="en-US" sz="5400" dirty="0">
              <a:solidFill>
                <a:schemeClr val="accent4">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When conservative treatment modalities fail to provide adequate symptom relief in a timely fashion, surgery may be indicated. The most common cervical disc surgery performed worldwide is anterior cervical </a:t>
            </a:r>
            <a:r>
              <a:rPr lang="en-US" altLang="zh-CN" dirty="0" err="1" smtClean="0"/>
              <a:t>discectomy</a:t>
            </a:r>
            <a:r>
              <a:rPr lang="en-US" altLang="zh-CN" dirty="0" smtClean="0"/>
              <a:t> and fusion (ACDF).</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3933056"/>
            <a:ext cx="8229600" cy="2481139"/>
          </a:xfrm>
        </p:spPr>
        <p:txBody>
          <a:bodyPr>
            <a:normAutofit/>
          </a:bodyPr>
          <a:lstStyle/>
          <a:p>
            <a:r>
              <a:rPr lang="en-US" altLang="zh-CN" dirty="0" smtClean="0"/>
              <a:t>An alternative to fusion, cervical disc </a:t>
            </a:r>
            <a:r>
              <a:rPr lang="en-US" altLang="zh-CN" dirty="0" err="1" smtClean="0"/>
              <a:t>arthroplasty</a:t>
            </a:r>
            <a:r>
              <a:rPr lang="en-US" altLang="zh-CN" dirty="0" smtClean="0"/>
              <a:t> has demonstrated the potential to preserve segmental movement but shares many of the same risks as fusion,</a:t>
            </a:r>
            <a:endParaRPr lang="zh-CN" altLang="en-US" dirty="0"/>
          </a:p>
        </p:txBody>
      </p:sp>
      <p:graphicFrame>
        <p:nvGraphicFramePr>
          <p:cNvPr id="4" name="图示 3"/>
          <p:cNvGraphicFramePr/>
          <p:nvPr/>
        </p:nvGraphicFramePr>
        <p:xfrm>
          <a:off x="1331640" y="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QQ图片20130714213907.jpg"/>
          <p:cNvPicPr>
            <a:picLocks noGrp="1" noChangeAspect="1"/>
          </p:cNvPicPr>
          <p:nvPr>
            <p:ph idx="1"/>
          </p:nvPr>
        </p:nvPicPr>
        <p:blipFill>
          <a:blip r:embed="rId2" cstate="print"/>
          <a:stretch>
            <a:fillRect/>
          </a:stretch>
        </p:blipFill>
        <p:spPr>
          <a:xfrm>
            <a:off x="5004048" y="0"/>
            <a:ext cx="2304256" cy="2952328"/>
          </a:xfrm>
        </p:spPr>
      </p:pic>
      <p:pic>
        <p:nvPicPr>
          <p:cNvPr id="1026" name="Picture 2"/>
          <p:cNvPicPr>
            <a:picLocks noChangeAspect="1" noChangeArrowheads="1"/>
          </p:cNvPicPr>
          <p:nvPr/>
        </p:nvPicPr>
        <p:blipFill>
          <a:blip r:embed="rId3" cstate="print"/>
          <a:srcRect/>
          <a:stretch>
            <a:fillRect/>
          </a:stretch>
        </p:blipFill>
        <p:spPr bwMode="auto">
          <a:xfrm>
            <a:off x="0" y="0"/>
            <a:ext cx="2581275" cy="5805264"/>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2771800" y="3789040"/>
            <a:ext cx="6192688" cy="2160240"/>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err="1" smtClean="0"/>
              <a:t>Deuk</a:t>
            </a:r>
            <a:r>
              <a:rPr lang="en-US" altLang="zh-CN" dirty="0" smtClean="0"/>
              <a:t> Laser Disc Repair</a:t>
            </a:r>
            <a:r>
              <a:rPr lang="en-US" altLang="zh-CN" baseline="30000" dirty="0" smtClean="0"/>
              <a:t>®</a:t>
            </a:r>
            <a:r>
              <a:rPr lang="en-US" altLang="zh-CN" dirty="0" smtClean="0"/>
              <a:t> is a new minimally invasive, motion preserving, outpatient surgical procedure to </a:t>
            </a:r>
            <a:r>
              <a:rPr lang="en-US" altLang="zh-CN" dirty="0" err="1" smtClean="0"/>
              <a:t>endoscopically</a:t>
            </a:r>
            <a:r>
              <a:rPr lang="en-US" altLang="zh-CN" dirty="0" smtClean="0"/>
              <a:t> repair symptomatic cervical discs without fusion, implants, or biologics. The </a:t>
            </a:r>
            <a:r>
              <a:rPr lang="en-US" altLang="zh-CN" dirty="0" err="1" smtClean="0"/>
              <a:t>Deuk</a:t>
            </a:r>
            <a:r>
              <a:rPr lang="en-US" altLang="zh-CN" dirty="0" smtClean="0"/>
              <a:t> Laser Disc Repair</a:t>
            </a:r>
            <a:r>
              <a:rPr lang="en-US" altLang="zh-CN" baseline="30000" dirty="0" smtClean="0"/>
              <a:t>®</a:t>
            </a:r>
            <a:r>
              <a:rPr lang="en-US" altLang="zh-CN" dirty="0" smtClean="0"/>
              <a:t> surgical technique has been previously described and incorporates three distinct procedures including a selective partial </a:t>
            </a:r>
            <a:r>
              <a:rPr lang="en-US" altLang="zh-CN" dirty="0" err="1" smtClean="0"/>
              <a:t>discectomy</a:t>
            </a:r>
            <a:r>
              <a:rPr lang="en-US" altLang="zh-CN" dirty="0" smtClean="0"/>
              <a:t>, </a:t>
            </a:r>
            <a:r>
              <a:rPr lang="en-US" altLang="zh-CN" dirty="0" err="1" smtClean="0"/>
              <a:t>foraminoplasty</a:t>
            </a:r>
            <a:r>
              <a:rPr lang="en-US" altLang="zh-CN" dirty="0" smtClean="0"/>
              <a:t>, and annular debridement. </a:t>
            </a:r>
            <a:endParaRPr lang="zh-CN" altLang="zh-CN"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MATERIALS</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From 2008 to 2011, 66 consecutive patients meeting inclusion criteria with one (</a:t>
            </a:r>
            <a:r>
              <a:rPr lang="en-US" altLang="zh-CN" i="1" dirty="0" smtClean="0"/>
              <a:t>n</a:t>
            </a:r>
            <a:r>
              <a:rPr lang="en-US" altLang="zh-CN" dirty="0" smtClean="0"/>
              <a:t> = 21) or two (</a:t>
            </a:r>
            <a:r>
              <a:rPr lang="en-US" altLang="zh-CN" i="1" dirty="0" smtClean="0"/>
              <a:t>n</a:t>
            </a:r>
            <a:r>
              <a:rPr lang="en-US" altLang="zh-CN" dirty="0" smtClean="0"/>
              <a:t> = 45) adjacent symptomatic cervical disc(s) underwent surgical treatment with </a:t>
            </a:r>
            <a:r>
              <a:rPr lang="en-US" altLang="zh-CN" dirty="0" err="1" smtClean="0"/>
              <a:t>Deuk</a:t>
            </a:r>
            <a:r>
              <a:rPr lang="en-US" altLang="zh-CN" dirty="0" smtClean="0"/>
              <a:t> Laser Disc Repair</a:t>
            </a:r>
            <a:r>
              <a:rPr lang="en-US" altLang="zh-CN" baseline="30000" dirty="0" smtClean="0"/>
              <a:t>®</a:t>
            </a:r>
            <a:r>
              <a:rPr lang="en-US" altLang="zh-CN" dirty="0" smtClean="0"/>
              <a:t> at their symptomatic level(s). Total number of cervical levels treated for the cohort was 111 or 1.7 levels per patient . All patients were included in a prospective cohort study with institutional review board approval to evaluate surgical outcomes. There were 40 female and 26 male patients aged 19-73 years (mean 40 years). All patients failed standard conservative treatment including therapy and pain management. The mean symptom duration prior to surgery for the cohort was 326 days.</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TotalTime>
  <Words>1613</Words>
  <Application>Microsoft Office PowerPoint</Application>
  <PresentationFormat>全屏显示(4:3)</PresentationFormat>
  <Paragraphs>102</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Deuk Laser Disc Repair® is a safe and effective treatment for symptomatic cervical disc disease </vt:lpstr>
      <vt:lpstr>幻灯片 2</vt:lpstr>
      <vt:lpstr>Background</vt:lpstr>
      <vt:lpstr>幻灯片 4</vt:lpstr>
      <vt:lpstr>幻灯片 5</vt:lpstr>
      <vt:lpstr>幻灯片 6</vt:lpstr>
      <vt:lpstr>幻灯片 7</vt:lpstr>
      <vt:lpstr>幻灯片 8</vt:lpstr>
      <vt:lpstr>MATERIALS</vt:lpstr>
      <vt:lpstr>幻灯片 10</vt:lpstr>
      <vt:lpstr>Inclusion criteria </vt:lpstr>
      <vt:lpstr>Table 2   Prevalence of preoperative       symptoms in patients  </vt:lpstr>
      <vt:lpstr>幻灯片 13</vt:lpstr>
      <vt:lpstr>Outcome measures </vt:lpstr>
      <vt:lpstr>Operative technique </vt:lpstr>
      <vt:lpstr>RESULTS </vt:lpstr>
      <vt:lpstr>幻灯片 17</vt:lpstr>
      <vt:lpstr>幻灯片 18</vt:lpstr>
      <vt:lpstr>Perioperative complications </vt:lpstr>
      <vt:lpstr>Recurrent disc herniation rate </vt:lpstr>
      <vt:lpstr>幻灯片 21</vt:lpstr>
      <vt:lpstr>幻灯片 22</vt:lpstr>
      <vt:lpstr>幻灯片 23</vt:lpstr>
      <vt:lpstr>DISCUSSION </vt:lpstr>
      <vt:lpstr>幻灯片 25</vt:lpstr>
      <vt:lpstr>幻灯片 26</vt:lpstr>
      <vt:lpstr>幻灯片 27</vt:lpstr>
      <vt:lpstr>幻灯片 28</vt:lpstr>
      <vt:lpstr>幻灯片 29</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Deuk Laser Disc Repair® is a safe and effective treatment for symptomatic cervical disc disease </dc:title>
  <dc:creator>Administrator</dc:creator>
  <cp:lastModifiedBy>Administrator</cp:lastModifiedBy>
  <cp:revision>70</cp:revision>
  <dcterms:created xsi:type="dcterms:W3CDTF">2013-06-21T03:31:21Z</dcterms:created>
  <dcterms:modified xsi:type="dcterms:W3CDTF">2013-07-15T06:12:22Z</dcterms:modified>
</cp:coreProperties>
</file>